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5"/>
  </p:notesMasterIdLst>
  <p:sldIdLst>
    <p:sldId id="491" r:id="rId2"/>
    <p:sldId id="488" r:id="rId3"/>
    <p:sldId id="489" r:id="rId4"/>
  </p:sldIdLst>
  <p:sldSz cx="6858000" cy="3200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E6B9D4"/>
    <a:srgbClr val="CC79A7"/>
    <a:srgbClr val="0072B2"/>
    <a:srgbClr val="F4C97A"/>
    <a:srgbClr val="E69F00"/>
    <a:srgbClr val="D85C00"/>
    <a:srgbClr val="D70001"/>
    <a:srgbClr val="067643"/>
    <a:srgbClr val="66C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12"/>
    <p:restoredTop sz="94784"/>
  </p:normalViewPr>
  <p:slideViewPr>
    <p:cSldViewPr snapToGrid="0">
      <p:cViewPr varScale="1">
        <p:scale>
          <a:sx n="175" d="100"/>
          <a:sy n="175" d="100"/>
        </p:scale>
        <p:origin x="18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DCA09-FA9A-FE47-A967-C142DA2AD5FF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238" y="1143000"/>
            <a:ext cx="6613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46927-0C4B-CB48-8FF7-FEA4D470A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5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01548-1333-AF3F-7038-7E9145A1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93221-7042-9E04-2AC2-7981F16A6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2238" y="1143000"/>
            <a:ext cx="66135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C7E57D-C9FD-79A7-B025-C8F36E559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7AB06-64D6-E4A8-BC66-62C456C44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46927-0C4B-CB48-8FF7-FEA4D470AB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5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7318F-6906-7FD6-8CFE-C816706C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600757-6D0C-0D17-4647-E1E183C443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2238" y="1143000"/>
            <a:ext cx="66135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E70F-2740-03BC-652E-C8CBBF67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527A-DD11-0638-4228-4D475B6A0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46927-0C4B-CB48-8FF7-FEA4D470AB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80D-3336-3B76-2950-2FEFAF3FA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9CAAD8-0277-7C24-9C06-6412CD526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2238" y="1143000"/>
            <a:ext cx="66135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C1E34-354C-9896-E193-0CF589832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493B7-5BE9-1626-9045-C92D9F6AE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46927-0C4B-CB48-8FF7-FEA4D470AB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2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523770"/>
            <a:ext cx="5143500" cy="1114213"/>
          </a:xfrm>
        </p:spPr>
        <p:txBody>
          <a:bodyPr anchor="b"/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680951"/>
            <a:ext cx="5143500" cy="772689"/>
          </a:xfrm>
        </p:spPr>
        <p:txBody>
          <a:bodyPr/>
          <a:lstStyle>
            <a:lvl1pPr marL="0" indent="0" algn="ctr">
              <a:buNone/>
              <a:defRPr sz="1120"/>
            </a:lvl1pPr>
            <a:lvl2pPr marL="213375" indent="0" algn="ctr">
              <a:buNone/>
              <a:defRPr sz="933"/>
            </a:lvl2pPr>
            <a:lvl3pPr marL="426750" indent="0" algn="ctr">
              <a:buNone/>
              <a:defRPr sz="840"/>
            </a:lvl3pPr>
            <a:lvl4pPr marL="640126" indent="0" algn="ctr">
              <a:buNone/>
              <a:defRPr sz="747"/>
            </a:lvl4pPr>
            <a:lvl5pPr marL="853501" indent="0" algn="ctr">
              <a:buNone/>
              <a:defRPr sz="747"/>
            </a:lvl5pPr>
            <a:lvl6pPr marL="1066876" indent="0" algn="ctr">
              <a:buNone/>
              <a:defRPr sz="747"/>
            </a:lvl6pPr>
            <a:lvl7pPr marL="1280251" indent="0" algn="ctr">
              <a:buNone/>
              <a:defRPr sz="747"/>
            </a:lvl7pPr>
            <a:lvl8pPr marL="1493627" indent="0" algn="ctr">
              <a:buNone/>
              <a:defRPr sz="747"/>
            </a:lvl8pPr>
            <a:lvl9pPr marL="1707002" indent="0" algn="ctr">
              <a:buNone/>
              <a:defRPr sz="7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5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1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170392"/>
            <a:ext cx="1478756" cy="271219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170392"/>
            <a:ext cx="4350544" cy="27121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16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6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797878"/>
            <a:ext cx="5915025" cy="133127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141750"/>
            <a:ext cx="5915025" cy="700087"/>
          </a:xfrm>
        </p:spPr>
        <p:txBody>
          <a:bodyPr/>
          <a:lstStyle>
            <a:lvl1pPr marL="0" indent="0">
              <a:buNone/>
              <a:defRPr sz="1120">
                <a:solidFill>
                  <a:schemeClr val="tx1">
                    <a:tint val="82000"/>
                  </a:schemeClr>
                </a:solidFill>
              </a:defRPr>
            </a:lvl1pPr>
            <a:lvl2pPr marL="213375" indent="0">
              <a:buNone/>
              <a:defRPr sz="933">
                <a:solidFill>
                  <a:schemeClr val="tx1">
                    <a:tint val="82000"/>
                  </a:schemeClr>
                </a:solidFill>
              </a:defRPr>
            </a:lvl2pPr>
            <a:lvl3pPr marL="426750" indent="0">
              <a:buNone/>
              <a:defRPr sz="840">
                <a:solidFill>
                  <a:schemeClr val="tx1">
                    <a:tint val="82000"/>
                  </a:schemeClr>
                </a:solidFill>
              </a:defRPr>
            </a:lvl3pPr>
            <a:lvl4pPr marL="640126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4pPr>
            <a:lvl5pPr marL="853501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5pPr>
            <a:lvl6pPr marL="1066876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6pPr>
            <a:lvl7pPr marL="1280251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7pPr>
            <a:lvl8pPr marL="1493627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8pPr>
            <a:lvl9pPr marL="1707002" indent="0">
              <a:buNone/>
              <a:defRPr sz="7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9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851959"/>
            <a:ext cx="2914650" cy="2030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851959"/>
            <a:ext cx="2914650" cy="2030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70392"/>
            <a:ext cx="5915025" cy="6185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784543"/>
            <a:ext cx="2901255" cy="384492"/>
          </a:xfrm>
        </p:spPr>
        <p:txBody>
          <a:bodyPr anchor="b"/>
          <a:lstStyle>
            <a:lvl1pPr marL="0" indent="0">
              <a:buNone/>
              <a:defRPr sz="1120" b="1"/>
            </a:lvl1pPr>
            <a:lvl2pPr marL="213375" indent="0">
              <a:buNone/>
              <a:defRPr sz="933" b="1"/>
            </a:lvl2pPr>
            <a:lvl3pPr marL="426750" indent="0">
              <a:buNone/>
              <a:defRPr sz="840" b="1"/>
            </a:lvl3pPr>
            <a:lvl4pPr marL="640126" indent="0">
              <a:buNone/>
              <a:defRPr sz="747" b="1"/>
            </a:lvl4pPr>
            <a:lvl5pPr marL="853501" indent="0">
              <a:buNone/>
              <a:defRPr sz="747" b="1"/>
            </a:lvl5pPr>
            <a:lvl6pPr marL="1066876" indent="0">
              <a:buNone/>
              <a:defRPr sz="747" b="1"/>
            </a:lvl6pPr>
            <a:lvl7pPr marL="1280251" indent="0">
              <a:buNone/>
              <a:defRPr sz="747" b="1"/>
            </a:lvl7pPr>
            <a:lvl8pPr marL="1493627" indent="0">
              <a:buNone/>
              <a:defRPr sz="747" b="1"/>
            </a:lvl8pPr>
            <a:lvl9pPr marL="1707002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169035"/>
            <a:ext cx="2901255" cy="1719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784543"/>
            <a:ext cx="2915543" cy="384492"/>
          </a:xfrm>
        </p:spPr>
        <p:txBody>
          <a:bodyPr anchor="b"/>
          <a:lstStyle>
            <a:lvl1pPr marL="0" indent="0">
              <a:buNone/>
              <a:defRPr sz="1120" b="1"/>
            </a:lvl1pPr>
            <a:lvl2pPr marL="213375" indent="0">
              <a:buNone/>
              <a:defRPr sz="933" b="1"/>
            </a:lvl2pPr>
            <a:lvl3pPr marL="426750" indent="0">
              <a:buNone/>
              <a:defRPr sz="840" b="1"/>
            </a:lvl3pPr>
            <a:lvl4pPr marL="640126" indent="0">
              <a:buNone/>
              <a:defRPr sz="747" b="1"/>
            </a:lvl4pPr>
            <a:lvl5pPr marL="853501" indent="0">
              <a:buNone/>
              <a:defRPr sz="747" b="1"/>
            </a:lvl5pPr>
            <a:lvl6pPr marL="1066876" indent="0">
              <a:buNone/>
              <a:defRPr sz="747" b="1"/>
            </a:lvl6pPr>
            <a:lvl7pPr marL="1280251" indent="0">
              <a:buNone/>
              <a:defRPr sz="747" b="1"/>
            </a:lvl7pPr>
            <a:lvl8pPr marL="1493627" indent="0">
              <a:buNone/>
              <a:defRPr sz="747" b="1"/>
            </a:lvl8pPr>
            <a:lvl9pPr marL="1707002" indent="0">
              <a:buNone/>
              <a:defRPr sz="7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169035"/>
            <a:ext cx="2915543" cy="17194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4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5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13360"/>
            <a:ext cx="2211883" cy="746760"/>
          </a:xfr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460799"/>
            <a:ext cx="3471863" cy="2274358"/>
          </a:xfrm>
        </p:spPr>
        <p:txBody>
          <a:bodyPr/>
          <a:lstStyle>
            <a:lvl1pPr>
              <a:defRPr sz="1493"/>
            </a:lvl1pPr>
            <a:lvl2pPr>
              <a:defRPr sz="1307"/>
            </a:lvl2pPr>
            <a:lvl3pPr>
              <a:defRPr sz="1120"/>
            </a:lvl3pPr>
            <a:lvl4pPr>
              <a:defRPr sz="933"/>
            </a:lvl4pPr>
            <a:lvl5pPr>
              <a:defRPr sz="933"/>
            </a:lvl5pPr>
            <a:lvl6pPr>
              <a:defRPr sz="933"/>
            </a:lvl6pPr>
            <a:lvl7pPr>
              <a:defRPr sz="933"/>
            </a:lvl7pPr>
            <a:lvl8pPr>
              <a:defRPr sz="933"/>
            </a:lvl8pPr>
            <a:lvl9pPr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960120"/>
            <a:ext cx="2211883" cy="1778741"/>
          </a:xfrm>
        </p:spPr>
        <p:txBody>
          <a:bodyPr/>
          <a:lstStyle>
            <a:lvl1pPr marL="0" indent="0">
              <a:buNone/>
              <a:defRPr sz="747"/>
            </a:lvl1pPr>
            <a:lvl2pPr marL="213375" indent="0">
              <a:buNone/>
              <a:defRPr sz="653"/>
            </a:lvl2pPr>
            <a:lvl3pPr marL="426750" indent="0">
              <a:buNone/>
              <a:defRPr sz="560"/>
            </a:lvl3pPr>
            <a:lvl4pPr marL="640126" indent="0">
              <a:buNone/>
              <a:defRPr sz="467"/>
            </a:lvl4pPr>
            <a:lvl5pPr marL="853501" indent="0">
              <a:buNone/>
              <a:defRPr sz="467"/>
            </a:lvl5pPr>
            <a:lvl6pPr marL="1066876" indent="0">
              <a:buNone/>
              <a:defRPr sz="467"/>
            </a:lvl6pPr>
            <a:lvl7pPr marL="1280251" indent="0">
              <a:buNone/>
              <a:defRPr sz="467"/>
            </a:lvl7pPr>
            <a:lvl8pPr marL="1493627" indent="0">
              <a:buNone/>
              <a:defRPr sz="467"/>
            </a:lvl8pPr>
            <a:lvl9pPr marL="1707002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0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13360"/>
            <a:ext cx="2211883" cy="746760"/>
          </a:xfrm>
        </p:spPr>
        <p:txBody>
          <a:bodyPr anchor="b"/>
          <a:lstStyle>
            <a:lvl1pPr>
              <a:defRPr sz="14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460799"/>
            <a:ext cx="3471863" cy="2274358"/>
          </a:xfrm>
        </p:spPr>
        <p:txBody>
          <a:bodyPr anchor="t"/>
          <a:lstStyle>
            <a:lvl1pPr marL="0" indent="0">
              <a:buNone/>
              <a:defRPr sz="1493"/>
            </a:lvl1pPr>
            <a:lvl2pPr marL="213375" indent="0">
              <a:buNone/>
              <a:defRPr sz="1307"/>
            </a:lvl2pPr>
            <a:lvl3pPr marL="426750" indent="0">
              <a:buNone/>
              <a:defRPr sz="1120"/>
            </a:lvl3pPr>
            <a:lvl4pPr marL="640126" indent="0">
              <a:buNone/>
              <a:defRPr sz="933"/>
            </a:lvl4pPr>
            <a:lvl5pPr marL="853501" indent="0">
              <a:buNone/>
              <a:defRPr sz="933"/>
            </a:lvl5pPr>
            <a:lvl6pPr marL="1066876" indent="0">
              <a:buNone/>
              <a:defRPr sz="933"/>
            </a:lvl6pPr>
            <a:lvl7pPr marL="1280251" indent="0">
              <a:buNone/>
              <a:defRPr sz="933"/>
            </a:lvl7pPr>
            <a:lvl8pPr marL="1493627" indent="0">
              <a:buNone/>
              <a:defRPr sz="933"/>
            </a:lvl8pPr>
            <a:lvl9pPr marL="1707002" indent="0">
              <a:buNone/>
              <a:defRPr sz="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960120"/>
            <a:ext cx="2211883" cy="1778741"/>
          </a:xfrm>
        </p:spPr>
        <p:txBody>
          <a:bodyPr/>
          <a:lstStyle>
            <a:lvl1pPr marL="0" indent="0">
              <a:buNone/>
              <a:defRPr sz="747"/>
            </a:lvl1pPr>
            <a:lvl2pPr marL="213375" indent="0">
              <a:buNone/>
              <a:defRPr sz="653"/>
            </a:lvl2pPr>
            <a:lvl3pPr marL="426750" indent="0">
              <a:buNone/>
              <a:defRPr sz="560"/>
            </a:lvl3pPr>
            <a:lvl4pPr marL="640126" indent="0">
              <a:buNone/>
              <a:defRPr sz="467"/>
            </a:lvl4pPr>
            <a:lvl5pPr marL="853501" indent="0">
              <a:buNone/>
              <a:defRPr sz="467"/>
            </a:lvl5pPr>
            <a:lvl6pPr marL="1066876" indent="0">
              <a:buNone/>
              <a:defRPr sz="467"/>
            </a:lvl6pPr>
            <a:lvl7pPr marL="1280251" indent="0">
              <a:buNone/>
              <a:defRPr sz="467"/>
            </a:lvl7pPr>
            <a:lvl8pPr marL="1493627" indent="0">
              <a:buNone/>
              <a:defRPr sz="467"/>
            </a:lvl8pPr>
            <a:lvl9pPr marL="1707002" indent="0">
              <a:buNone/>
              <a:defRPr sz="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20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70392"/>
            <a:ext cx="5915025" cy="618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851959"/>
            <a:ext cx="5915025" cy="2030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2966297"/>
            <a:ext cx="1543050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C70F63-332C-3848-8FC4-A5AA61D38FDB}" type="datetimeFigureOut">
              <a:rPr lang="en-US" smtClean="0"/>
              <a:t>11/30/25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966297"/>
            <a:ext cx="2314575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966297"/>
            <a:ext cx="1543050" cy="1703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D41E70-88DE-EF4B-A1B5-47847EE74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426750" rtl="0" eaLnBrk="1" latinLnBrk="0" hangingPunct="1">
        <a:lnSpc>
          <a:spcPct val="90000"/>
        </a:lnSpc>
        <a:spcBef>
          <a:spcPct val="0"/>
        </a:spcBef>
        <a:buNone/>
        <a:defRPr sz="20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88" indent="-106688" algn="l" defTabSz="42675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307" kern="1200">
          <a:solidFill>
            <a:schemeClr val="tx1"/>
          </a:solidFill>
          <a:latin typeface="+mn-lt"/>
          <a:ea typeface="+mn-ea"/>
          <a:cs typeface="+mn-cs"/>
        </a:defRPr>
      </a:lvl1pPr>
      <a:lvl2pPr marL="320063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2pPr>
      <a:lvl3pPr marL="533438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746813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960189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173564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386939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600314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813690" indent="-106688" algn="l" defTabSz="426750" rtl="0" eaLnBrk="1" latinLnBrk="0" hangingPunct="1">
        <a:lnSpc>
          <a:spcPct val="90000"/>
        </a:lnSpc>
        <a:spcBef>
          <a:spcPts val="233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1pPr>
      <a:lvl2pPr marL="213375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2pPr>
      <a:lvl3pPr marL="426750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40126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4pPr>
      <a:lvl5pPr marL="853501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76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280251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1493627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1707002" algn="l" defTabSz="426750" rtl="0" eaLnBrk="1" latinLnBrk="0" hangingPunct="1"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19" Type="http://schemas.openxmlformats.org/officeDocument/2006/relationships/image" Target="../media/image16.svg"/><Relationship Id="rId4" Type="http://schemas.openxmlformats.org/officeDocument/2006/relationships/image" Target="../media/image19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2.png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5" Type="http://schemas.openxmlformats.org/officeDocument/2006/relationships/image" Target="../media/image14.png"/><Relationship Id="rId10" Type="http://schemas.openxmlformats.org/officeDocument/2006/relationships/image" Target="../media/image27.svg"/><Relationship Id="rId19" Type="http://schemas.openxmlformats.org/officeDocument/2006/relationships/image" Target="../media/image29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7B241-4F9E-B0AD-01E5-2EC69474A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49CAC0D-DB7C-1A6E-09BF-A715F378D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79" y="1611835"/>
            <a:ext cx="2651760" cy="1591056"/>
          </a:xfrm>
          <a:prstGeom prst="rect">
            <a:avLst/>
          </a:prstGeom>
        </p:spPr>
      </p:pic>
      <p:pic>
        <p:nvPicPr>
          <p:cNvPr id="29" name="Graphic 28" descr="Rat with solid fill">
            <a:extLst>
              <a:ext uri="{FF2B5EF4-FFF2-40B4-BE49-F238E27FC236}">
                <a16:creationId xmlns:a16="http://schemas.microsoft.com/office/drawing/2014/main" id="{2BE4B403-4F85-DDD3-BAF0-42D925B04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124" y="19050"/>
            <a:ext cx="719962" cy="719962"/>
          </a:xfrm>
          <a:prstGeom prst="rect">
            <a:avLst/>
          </a:prstGeom>
        </p:spPr>
      </p:pic>
      <p:pic>
        <p:nvPicPr>
          <p:cNvPr id="31" name="Graphic 30" descr="Rat with solid fill">
            <a:extLst>
              <a:ext uri="{FF2B5EF4-FFF2-40B4-BE49-F238E27FC236}">
                <a16:creationId xmlns:a16="http://schemas.microsoft.com/office/drawing/2014/main" id="{70E21740-A3D7-DE8F-A5D4-3B1ED29A1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2360" y="19050"/>
            <a:ext cx="719962" cy="719962"/>
          </a:xfrm>
          <a:prstGeom prst="rect">
            <a:avLst/>
          </a:prstGeom>
        </p:spPr>
      </p:pic>
      <p:pic>
        <p:nvPicPr>
          <p:cNvPr id="38" name="Graphic 37" descr="Rat with solid fill">
            <a:extLst>
              <a:ext uri="{FF2B5EF4-FFF2-40B4-BE49-F238E27FC236}">
                <a16:creationId xmlns:a16="http://schemas.microsoft.com/office/drawing/2014/main" id="{A5D5256F-547A-A4BF-F9F9-5DC84FC29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640" y="1074965"/>
            <a:ext cx="719962" cy="719962"/>
          </a:xfrm>
          <a:prstGeom prst="rect">
            <a:avLst/>
          </a:prstGeom>
          <a:effectLst/>
        </p:spPr>
      </p:pic>
      <p:pic>
        <p:nvPicPr>
          <p:cNvPr id="39" name="Graphic 38" descr="Rat with solid fill">
            <a:extLst>
              <a:ext uri="{FF2B5EF4-FFF2-40B4-BE49-F238E27FC236}">
                <a16:creationId xmlns:a16="http://schemas.microsoft.com/office/drawing/2014/main" id="{6FA4201E-D479-9A2D-6370-A43551B175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84556" y="1074965"/>
            <a:ext cx="719962" cy="71996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5E76FA-2E96-F138-544D-F8B9AD07B987}"/>
              </a:ext>
            </a:extLst>
          </p:cNvPr>
          <p:cNvCxnSpPr>
            <a:cxnSpLocks/>
          </p:cNvCxnSpPr>
          <p:nvPr/>
        </p:nvCxnSpPr>
        <p:spPr>
          <a:xfrm>
            <a:off x="1373576" y="365456"/>
            <a:ext cx="0" cy="7616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D1F01E-60D7-748B-8561-2BE84BC41156}"/>
              </a:ext>
            </a:extLst>
          </p:cNvPr>
          <p:cNvCxnSpPr/>
          <p:nvPr/>
        </p:nvCxnSpPr>
        <p:spPr>
          <a:xfrm>
            <a:off x="1962796" y="11177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75D638-CAB8-4A1A-EAE9-0F5D28548C08}"/>
              </a:ext>
            </a:extLst>
          </p:cNvPr>
          <p:cNvCxnSpPr/>
          <p:nvPr/>
        </p:nvCxnSpPr>
        <p:spPr>
          <a:xfrm>
            <a:off x="788442" y="11271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0E0E93-3F54-4D72-760A-77C9F88F90F1}"/>
              </a:ext>
            </a:extLst>
          </p:cNvPr>
          <p:cNvCxnSpPr/>
          <p:nvPr/>
        </p:nvCxnSpPr>
        <p:spPr>
          <a:xfrm>
            <a:off x="796513" y="11235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Graphic 45" descr="Rat with solid fill">
            <a:extLst>
              <a:ext uri="{FF2B5EF4-FFF2-40B4-BE49-F238E27FC236}">
                <a16:creationId xmlns:a16="http://schemas.microsoft.com/office/drawing/2014/main" id="{BBB13F96-EFF0-B19B-0C0C-5091F0454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0018" y="1074965"/>
            <a:ext cx="719962" cy="71996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F0A3CB-CE90-3414-130A-1F25691A42F8}"/>
              </a:ext>
            </a:extLst>
          </p:cNvPr>
          <p:cNvCxnSpPr/>
          <p:nvPr/>
        </p:nvCxnSpPr>
        <p:spPr>
          <a:xfrm>
            <a:off x="3118890" y="21400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014DB3-1AC8-118A-1CEE-638D829B007D}"/>
              </a:ext>
            </a:extLst>
          </p:cNvPr>
          <p:cNvCxnSpPr/>
          <p:nvPr/>
        </p:nvCxnSpPr>
        <p:spPr>
          <a:xfrm>
            <a:off x="1944537" y="21494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366C10-46A6-4F18-6BAC-D17B0FF89D32}"/>
              </a:ext>
            </a:extLst>
          </p:cNvPr>
          <p:cNvCxnSpPr/>
          <p:nvPr/>
        </p:nvCxnSpPr>
        <p:spPr>
          <a:xfrm>
            <a:off x="1952606" y="21458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Graphic 49" descr="Rat with solid fill">
            <a:extLst>
              <a:ext uri="{FF2B5EF4-FFF2-40B4-BE49-F238E27FC236}">
                <a16:creationId xmlns:a16="http://schemas.microsoft.com/office/drawing/2014/main" id="{856E826F-1051-E400-7A07-77BAC4A63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94991" y="2108856"/>
            <a:ext cx="719962" cy="719962"/>
          </a:xfrm>
          <a:prstGeom prst="rect">
            <a:avLst/>
          </a:prstGeom>
          <a:effectLst/>
        </p:spPr>
      </p:pic>
      <p:pic>
        <p:nvPicPr>
          <p:cNvPr id="51" name="Graphic 50" descr="Rat with solid fill">
            <a:extLst>
              <a:ext uri="{FF2B5EF4-FFF2-40B4-BE49-F238E27FC236}">
                <a16:creationId xmlns:a16="http://schemas.microsoft.com/office/drawing/2014/main" id="{CFEB4C15-FD9B-9E75-B8E7-7E80E5F4D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6908" y="2108856"/>
            <a:ext cx="719962" cy="71996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5526DD-30C0-AA82-2FDD-B8D82FBD7A37}"/>
              </a:ext>
            </a:extLst>
          </p:cNvPr>
          <p:cNvCxnSpPr>
            <a:cxnSpLocks/>
          </p:cNvCxnSpPr>
          <p:nvPr/>
        </p:nvCxnSpPr>
        <p:spPr>
          <a:xfrm>
            <a:off x="2556544" y="1434951"/>
            <a:ext cx="0" cy="7239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D581B92-DE11-2085-0314-474F63639996}"/>
              </a:ext>
            </a:extLst>
          </p:cNvPr>
          <p:cNvCxnSpPr>
            <a:cxnSpLocks/>
          </p:cNvCxnSpPr>
          <p:nvPr/>
        </p:nvCxnSpPr>
        <p:spPr>
          <a:xfrm>
            <a:off x="1159278" y="365451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673026-12A8-02D7-0FB0-1635C2865949}"/>
              </a:ext>
            </a:extLst>
          </p:cNvPr>
          <p:cNvCxnSpPr>
            <a:cxnSpLocks/>
          </p:cNvCxnSpPr>
          <p:nvPr/>
        </p:nvCxnSpPr>
        <p:spPr>
          <a:xfrm>
            <a:off x="2351432" y="1434943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81BFBDE-C37C-F513-30AB-40BF0CD245B7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" y="708520"/>
            <a:ext cx="1057845" cy="203200"/>
            <a:chOff x="4177053" y="754912"/>
            <a:chExt cx="5890424" cy="1131488"/>
          </a:xfrm>
        </p:grpSpPr>
        <p:sp>
          <p:nvSpPr>
            <p:cNvPr id="466" name="Rounded Rectangle 465">
              <a:extLst>
                <a:ext uri="{FF2B5EF4-FFF2-40B4-BE49-F238E27FC236}">
                  <a16:creationId xmlns:a16="http://schemas.microsoft.com/office/drawing/2014/main" id="{E8B7FA96-AD63-A028-1B96-C808240F645D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7" name="Rounded Rectangle 466">
              <a:extLst>
                <a:ext uri="{FF2B5EF4-FFF2-40B4-BE49-F238E27FC236}">
                  <a16:creationId xmlns:a16="http://schemas.microsoft.com/office/drawing/2014/main" id="{F59C7509-95B5-E4E8-EBA1-8CA14B7F2A47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8" name="Rounded Rectangle 467">
              <a:extLst>
                <a:ext uri="{FF2B5EF4-FFF2-40B4-BE49-F238E27FC236}">
                  <a16:creationId xmlns:a16="http://schemas.microsoft.com/office/drawing/2014/main" id="{C5AE7142-FA4A-5EDD-BDC7-BF00F72B54DD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3B3BC05F-E4F8-06AF-7794-12F4BC4E090F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0" name="Rounded Rectangle 469">
              <a:extLst>
                <a:ext uri="{FF2B5EF4-FFF2-40B4-BE49-F238E27FC236}">
                  <a16:creationId xmlns:a16="http://schemas.microsoft.com/office/drawing/2014/main" id="{D209677B-A4F3-63F0-7888-91190B191C42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9D15E585-2804-D974-74CC-19C236EFEAEC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2" name="Rounded Rectangle 471">
              <a:extLst>
                <a:ext uri="{FF2B5EF4-FFF2-40B4-BE49-F238E27FC236}">
                  <a16:creationId xmlns:a16="http://schemas.microsoft.com/office/drawing/2014/main" id="{B14D46FC-5E78-4773-5F82-40B8F35D043F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BC193832-5F0C-C9B7-B2EA-07738E17BB65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323" name="Graphic 322" descr="Female with solid fill">
            <a:extLst>
              <a:ext uri="{FF2B5EF4-FFF2-40B4-BE49-F238E27FC236}">
                <a16:creationId xmlns:a16="http://schemas.microsoft.com/office/drawing/2014/main" id="{43D4BB90-7C1A-808F-1318-00895EB97C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0973" y="123696"/>
            <a:ext cx="229402" cy="229402"/>
          </a:xfrm>
          <a:prstGeom prst="rect">
            <a:avLst/>
          </a:prstGeom>
        </p:spPr>
      </p:pic>
      <p:pic>
        <p:nvPicPr>
          <p:cNvPr id="325" name="Graphic 324" descr="Male with solid fill">
            <a:extLst>
              <a:ext uri="{FF2B5EF4-FFF2-40B4-BE49-F238E27FC236}">
                <a16:creationId xmlns:a16="http://schemas.microsoft.com/office/drawing/2014/main" id="{57C58F43-6DA3-1974-0462-21B16D494E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89816" y="123696"/>
            <a:ext cx="229402" cy="229402"/>
          </a:xfrm>
          <a:prstGeom prst="rect">
            <a:avLst/>
          </a:prstGeom>
        </p:spPr>
      </p:pic>
      <p:pic>
        <p:nvPicPr>
          <p:cNvPr id="326" name="Graphic 325" descr="Female with solid fill">
            <a:extLst>
              <a:ext uri="{FF2B5EF4-FFF2-40B4-BE49-F238E27FC236}">
                <a16:creationId xmlns:a16="http://schemas.microsoft.com/office/drawing/2014/main" id="{171A2911-3027-5213-9F96-B9C40BD22F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4356" y="1152690"/>
            <a:ext cx="229402" cy="229402"/>
          </a:xfrm>
          <a:prstGeom prst="rect">
            <a:avLst/>
          </a:prstGeom>
        </p:spPr>
      </p:pic>
      <p:pic>
        <p:nvPicPr>
          <p:cNvPr id="327" name="Graphic 326" descr="Female with solid fill">
            <a:extLst>
              <a:ext uri="{FF2B5EF4-FFF2-40B4-BE49-F238E27FC236}">
                <a16:creationId xmlns:a16="http://schemas.microsoft.com/office/drawing/2014/main" id="{8133F461-ABB1-6103-4959-9C71409503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2030" y="2184170"/>
            <a:ext cx="229402" cy="229402"/>
          </a:xfrm>
          <a:prstGeom prst="rect">
            <a:avLst/>
          </a:prstGeom>
        </p:spPr>
      </p:pic>
      <p:pic>
        <p:nvPicPr>
          <p:cNvPr id="328" name="Graphic 327" descr="Female with solid fill">
            <a:extLst>
              <a:ext uri="{FF2B5EF4-FFF2-40B4-BE49-F238E27FC236}">
                <a16:creationId xmlns:a16="http://schemas.microsoft.com/office/drawing/2014/main" id="{5A504FDA-9C9F-A32B-F818-DF7EC6011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42169" y="1171710"/>
            <a:ext cx="229402" cy="229402"/>
          </a:xfrm>
          <a:prstGeom prst="rect">
            <a:avLst/>
          </a:prstGeom>
        </p:spPr>
      </p:pic>
      <p:pic>
        <p:nvPicPr>
          <p:cNvPr id="329" name="Graphic 328" descr="Male with solid fill">
            <a:extLst>
              <a:ext uri="{FF2B5EF4-FFF2-40B4-BE49-F238E27FC236}">
                <a16:creationId xmlns:a16="http://schemas.microsoft.com/office/drawing/2014/main" id="{7D406088-004F-FDAE-2A86-1D51F797AC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17146" y="1175585"/>
            <a:ext cx="229402" cy="229402"/>
          </a:xfrm>
          <a:prstGeom prst="rect">
            <a:avLst/>
          </a:prstGeom>
        </p:spPr>
      </p:pic>
      <p:pic>
        <p:nvPicPr>
          <p:cNvPr id="330" name="Graphic 329" descr="Male with solid fill">
            <a:extLst>
              <a:ext uri="{FF2B5EF4-FFF2-40B4-BE49-F238E27FC236}">
                <a16:creationId xmlns:a16="http://schemas.microsoft.com/office/drawing/2014/main" id="{26C1CB68-1B44-2AF4-20A1-9C929904C1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63298" y="2218989"/>
            <a:ext cx="229402" cy="229402"/>
          </a:xfrm>
          <a:prstGeom prst="rect">
            <a:avLst/>
          </a:prstGeom>
        </p:spPr>
      </p:pic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762BC3F-B1BB-2209-1959-DC0CE3A2EB3C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24" y="1687033"/>
            <a:ext cx="1057845" cy="203200"/>
            <a:chOff x="4177053" y="754912"/>
            <a:chExt cx="5890424" cy="1131488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CA174671-665E-B4E1-5B2A-EBBA07FA6E0B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C235C31A-D75F-9E0E-8E4F-9A476BBD5C92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45A06B30-5ED8-FBEE-E811-91CB9150DD8B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0EEF8E7C-66BF-BCD2-FECF-08686A504AB7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43913AA8-8BAC-B3D5-5A3C-66CE1EE77BA9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7" name="Rounded Rectangle 336">
              <a:extLst>
                <a:ext uri="{FF2B5EF4-FFF2-40B4-BE49-F238E27FC236}">
                  <a16:creationId xmlns:a16="http://schemas.microsoft.com/office/drawing/2014/main" id="{CAEE2BF1-05A0-0560-35F8-1F6ED3E4F7F8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8F65A581-C126-B338-A557-4724BBB74212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B6E99582-3EBD-E6E1-BED8-B6526008D219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B15D4928-7F97-9D0D-9746-42260296F18C}"/>
              </a:ext>
            </a:extLst>
          </p:cNvPr>
          <p:cNvGrpSpPr>
            <a:grpSpLocks noChangeAspect="1"/>
          </p:cNvGrpSpPr>
          <p:nvPr/>
        </p:nvGrpSpPr>
        <p:grpSpPr>
          <a:xfrm>
            <a:off x="58494" y="1705887"/>
            <a:ext cx="1057845" cy="203200"/>
            <a:chOff x="1102119" y="4887938"/>
            <a:chExt cx="5362066" cy="1029992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88F2A614-DFF3-A37A-F876-0EF0CB163A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43" name="Rounded Rectangle 342">
                <a:extLst>
                  <a:ext uri="{FF2B5EF4-FFF2-40B4-BE49-F238E27FC236}">
                    <a16:creationId xmlns:a16="http://schemas.microsoft.com/office/drawing/2014/main" id="{ADC5C297-11AE-321B-A5A7-6C79036BFFF7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4" name="Rounded Rectangle 343">
                <a:extLst>
                  <a:ext uri="{FF2B5EF4-FFF2-40B4-BE49-F238E27FC236}">
                    <a16:creationId xmlns:a16="http://schemas.microsoft.com/office/drawing/2014/main" id="{4DAE7334-501C-3B81-8D7F-F98195BE382D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6FE1C7D4-5A04-06A4-10B2-C4FDC9F0E490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F77AF913-185E-7242-8537-4B31466ED54D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71EE2B16-FA9E-2578-A256-BB8F414DB776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52474CA8-03E4-DE9B-A284-A6854C73DBB5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35766DC1-B6B8-4BF0-077E-4FEB0AA61C73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FB4107F-D7D5-0A59-5F5D-A41F982E464E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5834B84-8063-78D2-54AC-5E3862F7B36E}"/>
                </a:ext>
              </a:extLst>
            </p:cNvPr>
            <p:cNvSpPr/>
            <p:nvPr/>
          </p:nvSpPr>
          <p:spPr>
            <a:xfrm>
              <a:off x="5714376" y="4907296"/>
              <a:ext cx="275056" cy="390386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0EC82F94-8964-E3C3-782A-284E23A3E034}"/>
              </a:ext>
            </a:extLst>
          </p:cNvPr>
          <p:cNvGrpSpPr>
            <a:grpSpLocks noChangeAspect="1"/>
          </p:cNvGrpSpPr>
          <p:nvPr/>
        </p:nvGrpSpPr>
        <p:grpSpPr>
          <a:xfrm>
            <a:off x="1232164" y="2722488"/>
            <a:ext cx="1057845" cy="203200"/>
            <a:chOff x="1102119" y="4887938"/>
            <a:chExt cx="5362066" cy="1029992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B43DC002-33E5-5DB5-2337-3C4BFF0B63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54" name="Rounded Rectangle 353">
                <a:extLst>
                  <a:ext uri="{FF2B5EF4-FFF2-40B4-BE49-F238E27FC236}">
                    <a16:creationId xmlns:a16="http://schemas.microsoft.com/office/drawing/2014/main" id="{B6E981A1-756C-C7A0-5257-B19019CD440D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5" name="Rounded Rectangle 354">
                <a:extLst>
                  <a:ext uri="{FF2B5EF4-FFF2-40B4-BE49-F238E27FC236}">
                    <a16:creationId xmlns:a16="http://schemas.microsoft.com/office/drawing/2014/main" id="{4B2248D4-DD02-CCBF-75EC-D382B6EF3911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6" name="Rounded Rectangle 355">
                <a:extLst>
                  <a:ext uri="{FF2B5EF4-FFF2-40B4-BE49-F238E27FC236}">
                    <a16:creationId xmlns:a16="http://schemas.microsoft.com/office/drawing/2014/main" id="{72FA6370-C01F-B90C-FAC4-4AB53FDD92B7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7" name="Rounded Rectangle 356">
                <a:extLst>
                  <a:ext uri="{FF2B5EF4-FFF2-40B4-BE49-F238E27FC236}">
                    <a16:creationId xmlns:a16="http://schemas.microsoft.com/office/drawing/2014/main" id="{846609BA-22C6-4601-A24A-B2BEDF6CADAB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742ED74E-B811-D80D-A78D-4C02CC925AA0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9" name="Rounded Rectangle 358">
                <a:extLst>
                  <a:ext uri="{FF2B5EF4-FFF2-40B4-BE49-F238E27FC236}">
                    <a16:creationId xmlns:a16="http://schemas.microsoft.com/office/drawing/2014/main" id="{644C9D2B-9662-CC00-ED69-2AF623D0D19D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0" name="Rounded Rectangle 359">
                <a:extLst>
                  <a:ext uri="{FF2B5EF4-FFF2-40B4-BE49-F238E27FC236}">
                    <a16:creationId xmlns:a16="http://schemas.microsoft.com/office/drawing/2014/main" id="{FA9B8AED-BB18-66CF-6C81-BDC62FF975D5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1" name="Rounded Rectangle 360">
                <a:extLst>
                  <a:ext uri="{FF2B5EF4-FFF2-40B4-BE49-F238E27FC236}">
                    <a16:creationId xmlns:a16="http://schemas.microsoft.com/office/drawing/2014/main" id="{B240B797-0384-8FC2-74C5-74BB4F567BA1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BD01CA60-84F7-9DDB-1197-69446ECAFDCF}"/>
                </a:ext>
              </a:extLst>
            </p:cNvPr>
            <p:cNvSpPr/>
            <p:nvPr/>
          </p:nvSpPr>
          <p:spPr>
            <a:xfrm>
              <a:off x="5647387" y="4907297"/>
              <a:ext cx="275057" cy="39038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45D29-B05D-CC8C-177E-29779D9725D2}"/>
              </a:ext>
            </a:extLst>
          </p:cNvPr>
          <p:cNvGrpSpPr/>
          <p:nvPr/>
        </p:nvGrpSpPr>
        <p:grpSpPr>
          <a:xfrm>
            <a:off x="1470492" y="547676"/>
            <a:ext cx="1057845" cy="559888"/>
            <a:chOff x="3018893" y="442379"/>
            <a:chExt cx="1057845" cy="559888"/>
          </a:xfrm>
        </p:grpSpPr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7ED04B74-3B6F-A400-C941-6312A8B521DE}"/>
                </a:ext>
              </a:extLst>
            </p:cNvPr>
            <p:cNvSpPr/>
            <p:nvPr/>
          </p:nvSpPr>
          <p:spPr>
            <a:xfrm>
              <a:off x="3309702" y="61803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535" name="Curved Connector 534">
              <a:extLst>
                <a:ext uri="{FF2B5EF4-FFF2-40B4-BE49-F238E27FC236}">
                  <a16:creationId xmlns:a16="http://schemas.microsoft.com/office/drawing/2014/main" id="{F09D6A3B-9966-059B-5CE8-6F770E437E0B}"/>
                </a:ext>
              </a:extLst>
            </p:cNvPr>
            <p:cNvCxnSpPr>
              <a:stCxn id="533" idx="2"/>
              <a:endCxn id="528" idx="2"/>
            </p:cNvCxnSpPr>
            <p:nvPr/>
          </p:nvCxnSpPr>
          <p:spPr>
            <a:xfrm rot="5400000" flipH="1" flipV="1">
              <a:off x="3536441" y="424480"/>
              <a:ext cx="1909" cy="787764"/>
            </a:xfrm>
            <a:prstGeom prst="curvedConnector3">
              <a:avLst>
                <a:gd name="adj1" fmla="val -4448627"/>
              </a:avLst>
            </a:prstGeom>
            <a:ln w="9525">
              <a:prstDash val="sysDash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Graphic 4" descr="Scissors with solid fill">
              <a:extLst>
                <a:ext uri="{FF2B5EF4-FFF2-40B4-BE49-F238E27FC236}">
                  <a16:creationId xmlns:a16="http://schemas.microsoft.com/office/drawing/2014/main" id="{003BFA99-3E97-785A-E068-578BFB643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3702431">
              <a:off x="3460135" y="442379"/>
              <a:ext cx="203200" cy="203200"/>
            </a:xfrm>
            <a:prstGeom prst="rect">
              <a:avLst/>
            </a:prstGeom>
          </p:spPr>
        </p:pic>
        <p:pic>
          <p:nvPicPr>
            <p:cNvPr id="6" name="Graphic 5" descr="Scissors with solid fill">
              <a:extLst>
                <a:ext uri="{FF2B5EF4-FFF2-40B4-BE49-F238E27FC236}">
                  <a16:creationId xmlns:a16="http://schemas.microsoft.com/office/drawing/2014/main" id="{D170E38E-8824-1F59-3542-8C4CC60C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3506257">
              <a:off x="3441871" y="799067"/>
              <a:ext cx="203200" cy="203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45E0B1-8F9D-28BD-4F3E-DA00D33D5B9E}"/>
                </a:ext>
              </a:extLst>
            </p:cNvPr>
            <p:cNvGrpSpPr/>
            <p:nvPr/>
          </p:nvGrpSpPr>
          <p:grpSpPr>
            <a:xfrm>
              <a:off x="3018893" y="616122"/>
              <a:ext cx="1057845" cy="203201"/>
              <a:chOff x="3076780" y="597069"/>
              <a:chExt cx="1057845" cy="203201"/>
            </a:xfrm>
          </p:grpSpPr>
          <p:sp>
            <p:nvSpPr>
              <p:cNvPr id="525" name="Rounded Rectangle 524">
                <a:extLst>
                  <a:ext uri="{FF2B5EF4-FFF2-40B4-BE49-F238E27FC236}">
                    <a16:creationId xmlns:a16="http://schemas.microsoft.com/office/drawing/2014/main" id="{43984E67-7C41-E29B-593A-C6FE0E8C456C}"/>
                  </a:ext>
                </a:extLst>
              </p:cNvPr>
              <p:cNvSpPr/>
              <p:nvPr/>
            </p:nvSpPr>
            <p:spPr>
              <a:xfrm>
                <a:off x="3554702" y="59706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6" name="Rounded Rectangle 525">
                <a:extLst>
                  <a:ext uri="{FF2B5EF4-FFF2-40B4-BE49-F238E27FC236}">
                    <a16:creationId xmlns:a16="http://schemas.microsoft.com/office/drawing/2014/main" id="{F67D2D7F-11A8-6E25-9546-2957157D9484}"/>
                  </a:ext>
                </a:extLst>
              </p:cNvPr>
              <p:cNvSpPr/>
              <p:nvPr/>
            </p:nvSpPr>
            <p:spPr>
              <a:xfrm>
                <a:off x="3843708" y="59897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7" name="Rounded Rectangle 526">
                <a:extLst>
                  <a:ext uri="{FF2B5EF4-FFF2-40B4-BE49-F238E27FC236}">
                    <a16:creationId xmlns:a16="http://schemas.microsoft.com/office/drawing/2014/main" id="{2E2ED50E-B507-28A4-8A1B-F351A1E900A9}"/>
                  </a:ext>
                </a:extLst>
              </p:cNvPr>
              <p:cNvSpPr/>
              <p:nvPr/>
            </p:nvSpPr>
            <p:spPr>
              <a:xfrm>
                <a:off x="3554702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E6BBEFB2-2FED-A646-D8C9-049E2F6F4D4E}"/>
                  </a:ext>
                </a:extLst>
              </p:cNvPr>
              <p:cNvSpPr/>
              <p:nvPr/>
            </p:nvSpPr>
            <p:spPr>
              <a:xfrm>
                <a:off x="3843708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0" name="Rounded Rectangle 529">
                <a:extLst>
                  <a:ext uri="{FF2B5EF4-FFF2-40B4-BE49-F238E27FC236}">
                    <a16:creationId xmlns:a16="http://schemas.microsoft.com/office/drawing/2014/main" id="{F14C69D8-7697-C6F5-74F3-0A3D0E5E299C}"/>
                  </a:ext>
                </a:extLst>
              </p:cNvPr>
              <p:cNvSpPr/>
              <p:nvPr/>
            </p:nvSpPr>
            <p:spPr>
              <a:xfrm>
                <a:off x="3076780" y="60088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1" name="Rounded Rectangle 530">
                <a:extLst>
                  <a:ext uri="{FF2B5EF4-FFF2-40B4-BE49-F238E27FC236}">
                    <a16:creationId xmlns:a16="http://schemas.microsoft.com/office/drawing/2014/main" id="{4C75C88D-0F11-569E-9938-481C420F1A3B}"/>
                  </a:ext>
                </a:extLst>
              </p:cNvPr>
              <p:cNvSpPr/>
              <p:nvPr/>
            </p:nvSpPr>
            <p:spPr>
              <a:xfrm>
                <a:off x="3323541" y="719434"/>
                <a:ext cx="112542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2" name="Rounded Rectangle 531">
                <a:extLst>
                  <a:ext uri="{FF2B5EF4-FFF2-40B4-BE49-F238E27FC236}">
                    <a16:creationId xmlns:a16="http://schemas.microsoft.com/office/drawing/2014/main" id="{D8EA4BB5-CDF6-9943-05E5-29667A07B853}"/>
                  </a:ext>
                </a:extLst>
              </p:cNvPr>
              <p:cNvSpPr/>
              <p:nvPr/>
            </p:nvSpPr>
            <p:spPr>
              <a:xfrm>
                <a:off x="3078948" y="719434"/>
                <a:ext cx="24042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671971EA-5CE0-0D9B-A294-CC831F11D04C}"/>
                  </a:ext>
                </a:extLst>
              </p:cNvPr>
              <p:cNvSpPr/>
              <p:nvPr/>
            </p:nvSpPr>
            <p:spPr>
              <a:xfrm>
                <a:off x="3158198" y="719247"/>
                <a:ext cx="86413" cy="8102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534" name="Curved Connector 533">
                <a:extLst>
                  <a:ext uri="{FF2B5EF4-FFF2-40B4-BE49-F238E27FC236}">
                    <a16:creationId xmlns:a16="http://schemas.microsoft.com/office/drawing/2014/main" id="{F95B607E-FC7F-B45A-688E-4612E22E8834}"/>
                  </a:ext>
                </a:extLst>
              </p:cNvPr>
              <p:cNvCxnSpPr>
                <a:stCxn id="533" idx="0"/>
                <a:endCxn id="526" idx="0"/>
              </p:cNvCxnSpPr>
              <p:nvPr/>
            </p:nvCxnSpPr>
            <p:spPr>
              <a:xfrm rot="5400000" flipH="1" flipV="1">
                <a:off x="3535150" y="265227"/>
                <a:ext cx="120267" cy="787764"/>
              </a:xfrm>
              <a:prstGeom prst="curvedConnector3">
                <a:avLst>
                  <a:gd name="adj1" fmla="val 164002"/>
                </a:avLst>
              </a:prstGeom>
              <a:ln w="9525">
                <a:prstDash val="sysDash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212282F-0CDE-C808-BBB1-8ACC0EC4F5C5}"/>
                  </a:ext>
                </a:extLst>
              </p:cNvPr>
              <p:cNvSpPr/>
              <p:nvPr/>
            </p:nvSpPr>
            <p:spPr>
              <a:xfrm>
                <a:off x="3958119" y="60237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3B058D-3E34-593F-8E8E-935E2CFBAFFD}"/>
                  </a:ext>
                </a:extLst>
              </p:cNvPr>
              <p:cNvSpPr/>
              <p:nvPr/>
            </p:nvSpPr>
            <p:spPr>
              <a:xfrm>
                <a:off x="3961997" y="72035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</p:grp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594F9795-F3A2-853E-05D9-F74DF9A060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2825" y="1491775"/>
            <a:ext cx="1909" cy="787764"/>
          </a:xfrm>
          <a:prstGeom prst="curvedConnector3">
            <a:avLst>
              <a:gd name="adj1" fmla="val -5299837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DF222D-6E39-532C-2E17-382071042955}"/>
              </a:ext>
            </a:extLst>
          </p:cNvPr>
          <p:cNvGrpSpPr/>
          <p:nvPr/>
        </p:nvGrpSpPr>
        <p:grpSpPr>
          <a:xfrm>
            <a:off x="1457161" y="1680264"/>
            <a:ext cx="1057845" cy="202306"/>
            <a:chOff x="1489648" y="1661214"/>
            <a:chExt cx="1057845" cy="202306"/>
          </a:xfrm>
        </p:grpSpPr>
        <p:sp>
          <p:nvSpPr>
            <p:cNvPr id="366" name="Rounded Rectangle 365">
              <a:extLst>
                <a:ext uri="{FF2B5EF4-FFF2-40B4-BE49-F238E27FC236}">
                  <a16:creationId xmlns:a16="http://schemas.microsoft.com/office/drawing/2014/main" id="{4FE37507-F4FD-3513-D09A-B58843D05000}"/>
                </a:ext>
              </a:extLst>
            </p:cNvPr>
            <p:cNvSpPr/>
            <p:nvPr/>
          </p:nvSpPr>
          <p:spPr>
            <a:xfrm>
              <a:off x="1967570" y="1661214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17658365-EC30-FF85-927B-683048C1DEBA}"/>
                </a:ext>
              </a:extLst>
            </p:cNvPr>
            <p:cNvSpPr/>
            <p:nvPr/>
          </p:nvSpPr>
          <p:spPr>
            <a:xfrm>
              <a:off x="2256577" y="166312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0E3089B2-4D8C-EA7B-43CE-535861CD880D}"/>
                </a:ext>
              </a:extLst>
            </p:cNvPr>
            <p:cNvSpPr/>
            <p:nvPr/>
          </p:nvSpPr>
          <p:spPr>
            <a:xfrm>
              <a:off x="1967570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CBBD4D28-60AA-783C-7F97-09BD503B63A3}"/>
                </a:ext>
              </a:extLst>
            </p:cNvPr>
            <p:cNvSpPr/>
            <p:nvPr/>
          </p:nvSpPr>
          <p:spPr>
            <a:xfrm>
              <a:off x="2256577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0" name="Rounded Rectangle 369">
              <a:extLst>
                <a:ext uri="{FF2B5EF4-FFF2-40B4-BE49-F238E27FC236}">
                  <a16:creationId xmlns:a16="http://schemas.microsoft.com/office/drawing/2014/main" id="{A5114780-42AB-E5E8-695F-1DC825436D4F}"/>
                </a:ext>
              </a:extLst>
            </p:cNvPr>
            <p:cNvSpPr/>
            <p:nvPr/>
          </p:nvSpPr>
          <p:spPr>
            <a:xfrm>
              <a:off x="1780465" y="1663123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FF64C82D-1A09-5275-4E86-3BBAA75D3B56}"/>
                </a:ext>
              </a:extLst>
            </p:cNvPr>
            <p:cNvSpPr/>
            <p:nvPr/>
          </p:nvSpPr>
          <p:spPr>
            <a:xfrm>
              <a:off x="1489648" y="166503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9D1FA95A-8921-D540-6DD9-C1CC236ECB29}"/>
                </a:ext>
              </a:extLst>
            </p:cNvPr>
            <p:cNvSpPr/>
            <p:nvPr/>
          </p:nvSpPr>
          <p:spPr>
            <a:xfrm>
              <a:off x="2374836" y="1665034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8" name="Rounded Rectangle 517">
              <a:extLst>
                <a:ext uri="{FF2B5EF4-FFF2-40B4-BE49-F238E27FC236}">
                  <a16:creationId xmlns:a16="http://schemas.microsoft.com/office/drawing/2014/main" id="{13F1C386-66ED-D669-A4EE-856FC2BFF2FC}"/>
                </a:ext>
              </a:extLst>
            </p:cNvPr>
            <p:cNvSpPr/>
            <p:nvPr/>
          </p:nvSpPr>
          <p:spPr>
            <a:xfrm>
              <a:off x="1696730" y="1782685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9" name="Rounded Rectangle 518">
              <a:extLst>
                <a:ext uri="{FF2B5EF4-FFF2-40B4-BE49-F238E27FC236}">
                  <a16:creationId xmlns:a16="http://schemas.microsoft.com/office/drawing/2014/main" id="{3F3762CA-A0B0-B6BE-85C4-9892ADB50887}"/>
                </a:ext>
              </a:extLst>
            </p:cNvPr>
            <p:cNvSpPr>
              <a:spLocks/>
            </p:cNvSpPr>
            <p:nvPr/>
          </p:nvSpPr>
          <p:spPr>
            <a:xfrm>
              <a:off x="1491171" y="1782685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E272E629-8A60-FB99-9108-B22A6A784FA2}"/>
                </a:ext>
              </a:extLst>
            </p:cNvPr>
            <p:cNvSpPr/>
            <p:nvPr/>
          </p:nvSpPr>
          <p:spPr>
            <a:xfrm>
              <a:off x="1541393" y="1782497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94FD6-E7D7-72CA-04F4-6374DC929544}"/>
                </a:ext>
              </a:extLst>
            </p:cNvPr>
            <p:cNvSpPr/>
            <p:nvPr/>
          </p:nvSpPr>
          <p:spPr>
            <a:xfrm>
              <a:off x="2373618" y="1784572"/>
              <a:ext cx="54227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14" name="Graphic 13" descr="Scissors with solid fill">
            <a:extLst>
              <a:ext uri="{FF2B5EF4-FFF2-40B4-BE49-F238E27FC236}">
                <a16:creationId xmlns:a16="http://schemas.microsoft.com/office/drawing/2014/main" id="{54C16E98-9D39-DECF-2350-8EF645F078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482254">
            <a:off x="1862299" y="1892010"/>
            <a:ext cx="203200" cy="203200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764B12F-D99F-AB39-1331-2501573E39F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93708" y="2528964"/>
            <a:ext cx="1909" cy="787764"/>
          </a:xfrm>
          <a:prstGeom prst="curvedConnector3">
            <a:avLst>
              <a:gd name="adj1" fmla="val -4746974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55C11C-3068-C7AF-59F5-7FB6E842C609}"/>
              </a:ext>
            </a:extLst>
          </p:cNvPr>
          <p:cNvGrpSpPr/>
          <p:nvPr/>
        </p:nvGrpSpPr>
        <p:grpSpPr>
          <a:xfrm>
            <a:off x="2675315" y="2714233"/>
            <a:ext cx="1057846" cy="210254"/>
            <a:chOff x="2707805" y="2695183"/>
            <a:chExt cx="1057846" cy="210254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2DD23E7D-B865-4791-C427-EED2E0699F0F}"/>
                </a:ext>
              </a:extLst>
            </p:cNvPr>
            <p:cNvSpPr/>
            <p:nvPr/>
          </p:nvSpPr>
          <p:spPr>
            <a:xfrm>
              <a:off x="3185728" y="269518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1A72A20B-68CB-AEE6-C5AC-8400FDC6D1FB}"/>
                </a:ext>
              </a:extLst>
            </p:cNvPr>
            <p:cNvSpPr/>
            <p:nvPr/>
          </p:nvSpPr>
          <p:spPr>
            <a:xfrm>
              <a:off x="3474735" y="269709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CF3EFCEF-A332-1A10-E31D-E4C65300D366}"/>
                </a:ext>
              </a:extLst>
            </p:cNvPr>
            <p:cNvSpPr/>
            <p:nvPr/>
          </p:nvSpPr>
          <p:spPr>
            <a:xfrm>
              <a:off x="3185728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3" name="Rounded Rectangle 512">
              <a:extLst>
                <a:ext uri="{FF2B5EF4-FFF2-40B4-BE49-F238E27FC236}">
                  <a16:creationId xmlns:a16="http://schemas.microsoft.com/office/drawing/2014/main" id="{0E211AD9-5F40-B80F-3BCB-CCEEC305CAFC}"/>
                </a:ext>
              </a:extLst>
            </p:cNvPr>
            <p:cNvSpPr/>
            <p:nvPr/>
          </p:nvSpPr>
          <p:spPr>
            <a:xfrm>
              <a:off x="3474735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4" name="Rounded Rectangle 513">
              <a:extLst>
                <a:ext uri="{FF2B5EF4-FFF2-40B4-BE49-F238E27FC236}">
                  <a16:creationId xmlns:a16="http://schemas.microsoft.com/office/drawing/2014/main" id="{5D84B33E-DA8C-5C6D-12BA-AF23559AE44E}"/>
                </a:ext>
              </a:extLst>
            </p:cNvPr>
            <p:cNvSpPr/>
            <p:nvPr/>
          </p:nvSpPr>
          <p:spPr>
            <a:xfrm>
              <a:off x="2998622" y="269709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5" name="Rounded Rectangle 514">
              <a:extLst>
                <a:ext uri="{FF2B5EF4-FFF2-40B4-BE49-F238E27FC236}">
                  <a16:creationId xmlns:a16="http://schemas.microsoft.com/office/drawing/2014/main" id="{1B1C4B01-9287-325A-DA1B-AA2607BB00D5}"/>
                </a:ext>
              </a:extLst>
            </p:cNvPr>
            <p:cNvSpPr/>
            <p:nvPr/>
          </p:nvSpPr>
          <p:spPr>
            <a:xfrm>
              <a:off x="2707805" y="269900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E791C84-3E24-9315-F4F8-022AC1F99EEE}"/>
                </a:ext>
              </a:extLst>
            </p:cNvPr>
            <p:cNvSpPr/>
            <p:nvPr/>
          </p:nvSpPr>
          <p:spPr>
            <a:xfrm>
              <a:off x="3604514" y="2699002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1" name="Rounded Rectangle 520">
              <a:extLst>
                <a:ext uri="{FF2B5EF4-FFF2-40B4-BE49-F238E27FC236}">
                  <a16:creationId xmlns:a16="http://schemas.microsoft.com/office/drawing/2014/main" id="{0DF50459-BD07-E19E-3058-66DC3EC126CD}"/>
                </a:ext>
              </a:extLst>
            </p:cNvPr>
            <p:cNvSpPr/>
            <p:nvPr/>
          </p:nvSpPr>
          <p:spPr>
            <a:xfrm>
              <a:off x="2924737" y="2824601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2" name="Rounded Rectangle 521">
              <a:extLst>
                <a:ext uri="{FF2B5EF4-FFF2-40B4-BE49-F238E27FC236}">
                  <a16:creationId xmlns:a16="http://schemas.microsoft.com/office/drawing/2014/main" id="{C4690AC8-9E98-00C6-B963-C333D9A77381}"/>
                </a:ext>
              </a:extLst>
            </p:cNvPr>
            <p:cNvSpPr>
              <a:spLocks/>
            </p:cNvSpPr>
            <p:nvPr/>
          </p:nvSpPr>
          <p:spPr>
            <a:xfrm>
              <a:off x="2719178" y="2824601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7A30BE92-53CE-F9A5-DC7D-7E16F86C4BAA}"/>
                </a:ext>
              </a:extLst>
            </p:cNvPr>
            <p:cNvSpPr/>
            <p:nvPr/>
          </p:nvSpPr>
          <p:spPr>
            <a:xfrm>
              <a:off x="2769400" y="2824414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6B19C1-D361-17CD-9004-081259099149}"/>
                </a:ext>
              </a:extLst>
            </p:cNvPr>
            <p:cNvSpPr/>
            <p:nvPr/>
          </p:nvSpPr>
          <p:spPr>
            <a:xfrm>
              <a:off x="3604063" y="2819457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22" name="Graphic 21" descr="Scissors with solid fill">
            <a:extLst>
              <a:ext uri="{FF2B5EF4-FFF2-40B4-BE49-F238E27FC236}">
                <a16:creationId xmlns:a16="http://schemas.microsoft.com/office/drawing/2014/main" id="{29294CA4-561B-DA47-7CA1-3B30AA479C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3482254">
            <a:off x="3101122" y="2913430"/>
            <a:ext cx="203200" cy="20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D3FBF-D16F-88F0-31B3-88A9FFC42489}"/>
              </a:ext>
            </a:extLst>
          </p:cNvPr>
          <p:cNvSpPr txBox="1"/>
          <p:nvPr/>
        </p:nvSpPr>
        <p:spPr>
          <a:xfrm>
            <a:off x="94510" y="123696"/>
            <a:ext cx="21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A209E2-1A56-7490-929F-7A4BD88623DD}"/>
              </a:ext>
            </a:extLst>
          </p:cNvPr>
          <p:cNvSpPr txBox="1"/>
          <p:nvPr/>
        </p:nvSpPr>
        <p:spPr>
          <a:xfrm>
            <a:off x="-34746" y="-52337"/>
            <a:ext cx="4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9AC89-FEF7-20EA-2919-613A9BB8C86F}"/>
              </a:ext>
            </a:extLst>
          </p:cNvPr>
          <p:cNvSpPr/>
          <p:nvPr/>
        </p:nvSpPr>
        <p:spPr>
          <a:xfrm>
            <a:off x="59543" y="2764407"/>
            <a:ext cx="91440" cy="9144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169722-B243-E16F-104D-B8962782998E}"/>
              </a:ext>
            </a:extLst>
          </p:cNvPr>
          <p:cNvSpPr/>
          <p:nvPr/>
        </p:nvSpPr>
        <p:spPr>
          <a:xfrm>
            <a:off x="55994" y="2376951"/>
            <a:ext cx="94989" cy="9144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C1B78-1C7F-B2F3-00E8-8F2E04339C49}"/>
              </a:ext>
            </a:extLst>
          </p:cNvPr>
          <p:cNvSpPr txBox="1"/>
          <p:nvPr/>
        </p:nvSpPr>
        <p:spPr>
          <a:xfrm>
            <a:off x="129629" y="2644176"/>
            <a:ext cx="104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Female specific</a:t>
            </a:r>
          </a:p>
          <a:p>
            <a:r>
              <a:rPr lang="en-US" sz="800" dirty="0"/>
              <a:t>Dominant mutation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B71EB-AED5-910D-6F35-B44C9161134D}"/>
              </a:ext>
            </a:extLst>
          </p:cNvPr>
          <p:cNvSpPr txBox="1"/>
          <p:nvPr/>
        </p:nvSpPr>
        <p:spPr>
          <a:xfrm>
            <a:off x="129629" y="2320303"/>
            <a:ext cx="104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Y-Linked Editor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F4F7C7-A3BF-B667-77F5-140508AD9D18}"/>
              </a:ext>
            </a:extLst>
          </p:cNvPr>
          <p:cNvGrpSpPr/>
          <p:nvPr/>
        </p:nvGrpSpPr>
        <p:grpSpPr>
          <a:xfrm>
            <a:off x="2627052" y="70469"/>
            <a:ext cx="1368426" cy="1017392"/>
            <a:chOff x="2634032" y="56509"/>
            <a:chExt cx="1368426" cy="1017392"/>
          </a:xfrm>
        </p:grpSpPr>
        <p:pic>
          <p:nvPicPr>
            <p:cNvPr id="27" name="Graphic 26" descr="Rat with solid fill">
              <a:extLst>
                <a:ext uri="{FF2B5EF4-FFF2-40B4-BE49-F238E27FC236}">
                  <a16:creationId xmlns:a16="http://schemas.microsoft.com/office/drawing/2014/main" id="{864AB1D2-9EFA-81A8-1BBF-5BCCD572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72993" y="56509"/>
              <a:ext cx="332509" cy="332509"/>
            </a:xfrm>
            <a:prstGeom prst="rect">
              <a:avLst/>
            </a:prstGeom>
          </p:spPr>
        </p:pic>
        <p:pic>
          <p:nvPicPr>
            <p:cNvPr id="28" name="Graphic 27" descr="Rat with solid fill">
              <a:extLst>
                <a:ext uri="{FF2B5EF4-FFF2-40B4-BE49-F238E27FC236}">
                  <a16:creationId xmlns:a16="http://schemas.microsoft.com/office/drawing/2014/main" id="{F98934AE-25E9-1DF5-2338-A8FE998E8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72993" y="358328"/>
              <a:ext cx="332509" cy="332509"/>
            </a:xfrm>
            <a:prstGeom prst="rect">
              <a:avLst/>
            </a:prstGeom>
          </p:spPr>
        </p:pic>
        <p:pic>
          <p:nvPicPr>
            <p:cNvPr id="33" name="Graphic 32" descr="Rat with solid fill">
              <a:extLst>
                <a:ext uri="{FF2B5EF4-FFF2-40B4-BE49-F238E27FC236}">
                  <a16:creationId xmlns:a16="http://schemas.microsoft.com/office/drawing/2014/main" id="{E2D35DFB-9587-9A7B-596E-5ACAD996A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71313" y="681253"/>
              <a:ext cx="335868" cy="335868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A25132-2E82-5E22-3923-337BD13103CA}"/>
                </a:ext>
              </a:extLst>
            </p:cNvPr>
            <p:cNvSpPr txBox="1"/>
            <p:nvPr/>
          </p:nvSpPr>
          <p:spPr>
            <a:xfrm>
              <a:off x="2957723" y="133213"/>
              <a:ext cx="7414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YLE Male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B15791-F5CD-406D-423A-983003535873}"/>
                </a:ext>
              </a:extLst>
            </p:cNvPr>
            <p:cNvSpPr txBox="1"/>
            <p:nvPr/>
          </p:nvSpPr>
          <p:spPr>
            <a:xfrm>
              <a:off x="2957723" y="428387"/>
              <a:ext cx="773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WT Female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59D005-93F9-CFC6-E59A-50CB0A49EF4A}"/>
                </a:ext>
              </a:extLst>
            </p:cNvPr>
            <p:cNvSpPr txBox="1"/>
            <p:nvPr/>
          </p:nvSpPr>
          <p:spPr>
            <a:xfrm>
              <a:off x="2957723" y="673622"/>
              <a:ext cx="1044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Edited Female (Non-viable/sterile)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0ADECB0-FE11-D5C6-694B-6D615F5EDA13}"/>
                </a:ext>
              </a:extLst>
            </p:cNvPr>
            <p:cNvSpPr/>
            <p:nvPr/>
          </p:nvSpPr>
          <p:spPr>
            <a:xfrm>
              <a:off x="2634032" y="57786"/>
              <a:ext cx="1325880" cy="1016115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EB18E65F-3A41-864C-A8F4-11860F7C8D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02279" y="-2489"/>
            <a:ext cx="2651760" cy="15910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16E614-A51C-6AE1-DAD5-BD365607D819}"/>
              </a:ext>
            </a:extLst>
          </p:cNvPr>
          <p:cNvSpPr txBox="1"/>
          <p:nvPr/>
        </p:nvSpPr>
        <p:spPr>
          <a:xfrm>
            <a:off x="4040354" y="-52337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937D50-0EEC-C2A9-DE23-51989B850C4B}"/>
              </a:ext>
            </a:extLst>
          </p:cNvPr>
          <p:cNvSpPr txBox="1"/>
          <p:nvPr/>
        </p:nvSpPr>
        <p:spPr>
          <a:xfrm>
            <a:off x="4040354" y="148522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7000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E5F8F-8D33-E97D-C689-9A585D83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women&#10;&#10;AI-generated content may be incorrect.">
            <a:extLst>
              <a:ext uri="{FF2B5EF4-FFF2-40B4-BE49-F238E27FC236}">
                <a16:creationId xmlns:a16="http://schemas.microsoft.com/office/drawing/2014/main" id="{1F5AA766-B0CD-AE03-9A08-1BAACF999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742" y="1620115"/>
            <a:ext cx="2651887" cy="1591133"/>
          </a:xfrm>
          <a:prstGeom prst="rect">
            <a:avLst/>
          </a:prstGeom>
        </p:spPr>
      </p:pic>
      <p:pic>
        <p:nvPicPr>
          <p:cNvPr id="24" name="Picture 23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857C1003-7727-9402-25BB-7B526D6F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742" y="32903"/>
            <a:ext cx="2651887" cy="1591132"/>
          </a:xfrm>
          <a:prstGeom prst="rect">
            <a:avLst/>
          </a:prstGeom>
        </p:spPr>
      </p:pic>
      <p:pic>
        <p:nvPicPr>
          <p:cNvPr id="29" name="Graphic 28" descr="Rat with solid fill">
            <a:extLst>
              <a:ext uri="{FF2B5EF4-FFF2-40B4-BE49-F238E27FC236}">
                <a16:creationId xmlns:a16="http://schemas.microsoft.com/office/drawing/2014/main" id="{7E178075-B792-9E64-6140-DDF43BF8B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124" y="19050"/>
            <a:ext cx="719962" cy="719962"/>
          </a:xfrm>
          <a:prstGeom prst="rect">
            <a:avLst/>
          </a:prstGeom>
        </p:spPr>
      </p:pic>
      <p:pic>
        <p:nvPicPr>
          <p:cNvPr id="31" name="Graphic 30" descr="Rat with solid fill">
            <a:extLst>
              <a:ext uri="{FF2B5EF4-FFF2-40B4-BE49-F238E27FC236}">
                <a16:creationId xmlns:a16="http://schemas.microsoft.com/office/drawing/2014/main" id="{1718D433-43C6-99E6-F61C-8E919E299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2360" y="19050"/>
            <a:ext cx="719962" cy="719962"/>
          </a:xfrm>
          <a:prstGeom prst="rect">
            <a:avLst/>
          </a:prstGeom>
        </p:spPr>
      </p:pic>
      <p:pic>
        <p:nvPicPr>
          <p:cNvPr id="38" name="Graphic 37" descr="Rat with solid fill">
            <a:extLst>
              <a:ext uri="{FF2B5EF4-FFF2-40B4-BE49-F238E27FC236}">
                <a16:creationId xmlns:a16="http://schemas.microsoft.com/office/drawing/2014/main" id="{7D7BF6C6-3F3E-A8E9-2883-B75F3B162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2640" y="1074965"/>
            <a:ext cx="719962" cy="719962"/>
          </a:xfrm>
          <a:prstGeom prst="rect">
            <a:avLst/>
          </a:prstGeom>
          <a:effectLst/>
        </p:spPr>
      </p:pic>
      <p:pic>
        <p:nvPicPr>
          <p:cNvPr id="39" name="Graphic 38" descr="Rat with solid fill">
            <a:extLst>
              <a:ext uri="{FF2B5EF4-FFF2-40B4-BE49-F238E27FC236}">
                <a16:creationId xmlns:a16="http://schemas.microsoft.com/office/drawing/2014/main" id="{FEE5B9B3-454C-4B45-94C8-744DCBA6C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84556" y="1074965"/>
            <a:ext cx="719962" cy="71996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196319-779A-CACF-477A-9FEE40207FBF}"/>
              </a:ext>
            </a:extLst>
          </p:cNvPr>
          <p:cNvCxnSpPr>
            <a:cxnSpLocks/>
          </p:cNvCxnSpPr>
          <p:nvPr/>
        </p:nvCxnSpPr>
        <p:spPr>
          <a:xfrm>
            <a:off x="1373576" y="365456"/>
            <a:ext cx="0" cy="7616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DC6FAD-DD55-92DF-D66C-0DD2BAD1D620}"/>
              </a:ext>
            </a:extLst>
          </p:cNvPr>
          <p:cNvCxnSpPr/>
          <p:nvPr/>
        </p:nvCxnSpPr>
        <p:spPr>
          <a:xfrm>
            <a:off x="1962796" y="11177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2CA4812-613B-8B37-3E0D-FAD0F28C004F}"/>
              </a:ext>
            </a:extLst>
          </p:cNvPr>
          <p:cNvCxnSpPr/>
          <p:nvPr/>
        </p:nvCxnSpPr>
        <p:spPr>
          <a:xfrm>
            <a:off x="788442" y="11271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9074B1F-AB95-7EC7-9771-FC02D0382E92}"/>
              </a:ext>
            </a:extLst>
          </p:cNvPr>
          <p:cNvCxnSpPr/>
          <p:nvPr/>
        </p:nvCxnSpPr>
        <p:spPr>
          <a:xfrm>
            <a:off x="796513" y="11235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Graphic 45" descr="Rat with solid fill">
            <a:extLst>
              <a:ext uri="{FF2B5EF4-FFF2-40B4-BE49-F238E27FC236}">
                <a16:creationId xmlns:a16="http://schemas.microsoft.com/office/drawing/2014/main" id="{92C2CF82-35C7-3D14-9876-F8FEAEF1A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0018" y="1074965"/>
            <a:ext cx="719962" cy="71996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A0320F-0449-B8FA-C404-A04C65A3B3A0}"/>
              </a:ext>
            </a:extLst>
          </p:cNvPr>
          <p:cNvCxnSpPr/>
          <p:nvPr/>
        </p:nvCxnSpPr>
        <p:spPr>
          <a:xfrm>
            <a:off x="3118890" y="21400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00CFE7-E160-102E-A7C9-385C74BB38D5}"/>
              </a:ext>
            </a:extLst>
          </p:cNvPr>
          <p:cNvCxnSpPr/>
          <p:nvPr/>
        </p:nvCxnSpPr>
        <p:spPr>
          <a:xfrm>
            <a:off x="1944537" y="21494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D24FC9E-1DA7-319A-1FE1-EB06E9AB55D7}"/>
              </a:ext>
            </a:extLst>
          </p:cNvPr>
          <p:cNvCxnSpPr/>
          <p:nvPr/>
        </p:nvCxnSpPr>
        <p:spPr>
          <a:xfrm>
            <a:off x="1952606" y="21458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Graphic 49" descr="Rat with solid fill">
            <a:extLst>
              <a:ext uri="{FF2B5EF4-FFF2-40B4-BE49-F238E27FC236}">
                <a16:creationId xmlns:a16="http://schemas.microsoft.com/office/drawing/2014/main" id="{0D99B791-6165-F8FA-A821-450D1A463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94991" y="2108856"/>
            <a:ext cx="719962" cy="719962"/>
          </a:xfrm>
          <a:prstGeom prst="rect">
            <a:avLst/>
          </a:prstGeom>
          <a:effectLst/>
        </p:spPr>
      </p:pic>
      <p:pic>
        <p:nvPicPr>
          <p:cNvPr id="51" name="Graphic 50" descr="Rat with solid fill">
            <a:extLst>
              <a:ext uri="{FF2B5EF4-FFF2-40B4-BE49-F238E27FC236}">
                <a16:creationId xmlns:a16="http://schemas.microsoft.com/office/drawing/2014/main" id="{E1DA84F7-F90D-E612-B600-50F729E9D4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6908" y="2108856"/>
            <a:ext cx="719962" cy="71996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A269B1-AAAD-71C4-A86A-434763CF58A2}"/>
              </a:ext>
            </a:extLst>
          </p:cNvPr>
          <p:cNvCxnSpPr>
            <a:cxnSpLocks/>
          </p:cNvCxnSpPr>
          <p:nvPr/>
        </p:nvCxnSpPr>
        <p:spPr>
          <a:xfrm>
            <a:off x="2556544" y="1434951"/>
            <a:ext cx="0" cy="7239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47F08B8-E54D-C870-E98B-886484035909}"/>
              </a:ext>
            </a:extLst>
          </p:cNvPr>
          <p:cNvCxnSpPr>
            <a:cxnSpLocks/>
          </p:cNvCxnSpPr>
          <p:nvPr/>
        </p:nvCxnSpPr>
        <p:spPr>
          <a:xfrm>
            <a:off x="1159278" y="365451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F84ADE6-44AD-76AA-F2BE-005896C6B5C5}"/>
              </a:ext>
            </a:extLst>
          </p:cNvPr>
          <p:cNvCxnSpPr>
            <a:cxnSpLocks/>
          </p:cNvCxnSpPr>
          <p:nvPr/>
        </p:nvCxnSpPr>
        <p:spPr>
          <a:xfrm>
            <a:off x="2351432" y="1434943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8F68CBB-0538-C44B-A63A-C9C98A199121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" y="708520"/>
            <a:ext cx="1057845" cy="203200"/>
            <a:chOff x="4177053" y="754912"/>
            <a:chExt cx="5890424" cy="1131488"/>
          </a:xfrm>
        </p:grpSpPr>
        <p:sp>
          <p:nvSpPr>
            <p:cNvPr id="466" name="Rounded Rectangle 465">
              <a:extLst>
                <a:ext uri="{FF2B5EF4-FFF2-40B4-BE49-F238E27FC236}">
                  <a16:creationId xmlns:a16="http://schemas.microsoft.com/office/drawing/2014/main" id="{9CCFBFA2-1464-CC74-6FD9-0187271FE555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7" name="Rounded Rectangle 466">
              <a:extLst>
                <a:ext uri="{FF2B5EF4-FFF2-40B4-BE49-F238E27FC236}">
                  <a16:creationId xmlns:a16="http://schemas.microsoft.com/office/drawing/2014/main" id="{80195CC5-9756-EA24-376E-FAD869D76FB2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8" name="Rounded Rectangle 467">
              <a:extLst>
                <a:ext uri="{FF2B5EF4-FFF2-40B4-BE49-F238E27FC236}">
                  <a16:creationId xmlns:a16="http://schemas.microsoft.com/office/drawing/2014/main" id="{6A3AAE01-2FD8-EE99-4775-654ABDA5263F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42730838-3AEF-20C7-D8B9-34C50F9850C2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0" name="Rounded Rectangle 469">
              <a:extLst>
                <a:ext uri="{FF2B5EF4-FFF2-40B4-BE49-F238E27FC236}">
                  <a16:creationId xmlns:a16="http://schemas.microsoft.com/office/drawing/2014/main" id="{9DAAFE3A-6ED6-AFC8-2F67-A04627FF57FF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03C2687E-0CB5-449F-29AA-5F4D09A9632A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2" name="Rounded Rectangle 471">
              <a:extLst>
                <a:ext uri="{FF2B5EF4-FFF2-40B4-BE49-F238E27FC236}">
                  <a16:creationId xmlns:a16="http://schemas.microsoft.com/office/drawing/2014/main" id="{4C122D7D-67B5-1719-0EB3-849CEC3432A5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1991179A-E4D2-71E1-A63C-94754AD77699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323" name="Graphic 322" descr="Female with solid fill">
            <a:extLst>
              <a:ext uri="{FF2B5EF4-FFF2-40B4-BE49-F238E27FC236}">
                <a16:creationId xmlns:a16="http://schemas.microsoft.com/office/drawing/2014/main" id="{FD027B5D-47EA-A6A6-5F45-E5D19C57F0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0973" y="123696"/>
            <a:ext cx="229402" cy="229402"/>
          </a:xfrm>
          <a:prstGeom prst="rect">
            <a:avLst/>
          </a:prstGeom>
        </p:spPr>
      </p:pic>
      <p:pic>
        <p:nvPicPr>
          <p:cNvPr id="325" name="Graphic 324" descr="Male with solid fill">
            <a:extLst>
              <a:ext uri="{FF2B5EF4-FFF2-40B4-BE49-F238E27FC236}">
                <a16:creationId xmlns:a16="http://schemas.microsoft.com/office/drawing/2014/main" id="{0B2B2DD5-3CFA-1A46-D9F6-8491F87C05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89816" y="123696"/>
            <a:ext cx="229402" cy="229402"/>
          </a:xfrm>
          <a:prstGeom prst="rect">
            <a:avLst/>
          </a:prstGeom>
        </p:spPr>
      </p:pic>
      <p:pic>
        <p:nvPicPr>
          <p:cNvPr id="326" name="Graphic 325" descr="Female with solid fill">
            <a:extLst>
              <a:ext uri="{FF2B5EF4-FFF2-40B4-BE49-F238E27FC236}">
                <a16:creationId xmlns:a16="http://schemas.microsoft.com/office/drawing/2014/main" id="{1DB39768-21D6-FC03-590F-AD9AA6D2A3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4356" y="1152690"/>
            <a:ext cx="229402" cy="229402"/>
          </a:xfrm>
          <a:prstGeom prst="rect">
            <a:avLst/>
          </a:prstGeom>
        </p:spPr>
      </p:pic>
      <p:pic>
        <p:nvPicPr>
          <p:cNvPr id="327" name="Graphic 326" descr="Female with solid fill">
            <a:extLst>
              <a:ext uri="{FF2B5EF4-FFF2-40B4-BE49-F238E27FC236}">
                <a16:creationId xmlns:a16="http://schemas.microsoft.com/office/drawing/2014/main" id="{31715F08-1F3D-70E8-2EAD-776A42C601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22030" y="2184170"/>
            <a:ext cx="229402" cy="229402"/>
          </a:xfrm>
          <a:prstGeom prst="rect">
            <a:avLst/>
          </a:prstGeom>
        </p:spPr>
      </p:pic>
      <p:pic>
        <p:nvPicPr>
          <p:cNvPr id="328" name="Graphic 327" descr="Female with solid fill">
            <a:extLst>
              <a:ext uri="{FF2B5EF4-FFF2-40B4-BE49-F238E27FC236}">
                <a16:creationId xmlns:a16="http://schemas.microsoft.com/office/drawing/2014/main" id="{F931C716-B5F5-1566-7901-5B6B71038B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42169" y="1171710"/>
            <a:ext cx="229402" cy="229402"/>
          </a:xfrm>
          <a:prstGeom prst="rect">
            <a:avLst/>
          </a:prstGeom>
        </p:spPr>
      </p:pic>
      <p:pic>
        <p:nvPicPr>
          <p:cNvPr id="329" name="Graphic 328" descr="Male with solid fill">
            <a:extLst>
              <a:ext uri="{FF2B5EF4-FFF2-40B4-BE49-F238E27FC236}">
                <a16:creationId xmlns:a16="http://schemas.microsoft.com/office/drawing/2014/main" id="{02DF78A9-429E-129A-B15E-5B51A9BEC1B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17146" y="1175585"/>
            <a:ext cx="229402" cy="229402"/>
          </a:xfrm>
          <a:prstGeom prst="rect">
            <a:avLst/>
          </a:prstGeom>
        </p:spPr>
      </p:pic>
      <p:pic>
        <p:nvPicPr>
          <p:cNvPr id="330" name="Graphic 329" descr="Male with solid fill">
            <a:extLst>
              <a:ext uri="{FF2B5EF4-FFF2-40B4-BE49-F238E27FC236}">
                <a16:creationId xmlns:a16="http://schemas.microsoft.com/office/drawing/2014/main" id="{544FE438-76BD-7AB6-CA7A-1DDFBD855D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3298" y="2218989"/>
            <a:ext cx="229402" cy="229402"/>
          </a:xfrm>
          <a:prstGeom prst="rect">
            <a:avLst/>
          </a:prstGeom>
        </p:spPr>
      </p:pic>
      <p:grpSp>
        <p:nvGrpSpPr>
          <p:cNvPr id="331" name="Group 330">
            <a:extLst>
              <a:ext uri="{FF2B5EF4-FFF2-40B4-BE49-F238E27FC236}">
                <a16:creationId xmlns:a16="http://schemas.microsoft.com/office/drawing/2014/main" id="{00A87505-3EE6-1FA4-DECA-889D79A9E064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24" y="1687033"/>
            <a:ext cx="1057845" cy="203200"/>
            <a:chOff x="4177053" y="754912"/>
            <a:chExt cx="5890424" cy="1131488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1CDC0478-3510-8EE5-2908-C5DA7A215872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96A9ADC5-B9C2-6800-9021-B3EC53A04794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5DB2628C-3081-CD78-840C-67E0A895C7CB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3E9E6C45-2458-5900-F68E-6A3005C74988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EB3BF6EB-C778-0841-F9A7-312000328898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7" name="Rounded Rectangle 336">
              <a:extLst>
                <a:ext uri="{FF2B5EF4-FFF2-40B4-BE49-F238E27FC236}">
                  <a16:creationId xmlns:a16="http://schemas.microsoft.com/office/drawing/2014/main" id="{D4974455-BDC0-848A-C107-6DBFF40A5FDF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8D92E0DC-1792-085D-5357-49C981F5E513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E9EB676A-9917-FC84-09FF-B7D60749F3FF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8413C6C-5576-E50A-97A8-6642A02D22CB}"/>
              </a:ext>
            </a:extLst>
          </p:cNvPr>
          <p:cNvGrpSpPr>
            <a:grpSpLocks noChangeAspect="1"/>
          </p:cNvGrpSpPr>
          <p:nvPr/>
        </p:nvGrpSpPr>
        <p:grpSpPr>
          <a:xfrm>
            <a:off x="58494" y="1705887"/>
            <a:ext cx="1057845" cy="203200"/>
            <a:chOff x="1102119" y="4887938"/>
            <a:chExt cx="5362066" cy="1029992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AEAF3E3E-591B-F447-75F9-4693DB0CA4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43" name="Rounded Rectangle 342">
                <a:extLst>
                  <a:ext uri="{FF2B5EF4-FFF2-40B4-BE49-F238E27FC236}">
                    <a16:creationId xmlns:a16="http://schemas.microsoft.com/office/drawing/2014/main" id="{6205DB59-773D-21FA-7C97-FE683C3760D6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4" name="Rounded Rectangle 343">
                <a:extLst>
                  <a:ext uri="{FF2B5EF4-FFF2-40B4-BE49-F238E27FC236}">
                    <a16:creationId xmlns:a16="http://schemas.microsoft.com/office/drawing/2014/main" id="{C35C885C-F43B-37ED-AC95-1F6C6F874625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EF563B37-7702-04A4-741F-D76B750E237C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26442323-2BD4-3B08-92EA-D40DAD07AE25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88AC9B07-0835-6275-DBF8-278E3A1775C0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D96FEA5C-8DCD-B27D-7973-6E59F1E464E6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0973063D-63A3-C4B4-E6D3-E39A557D4F39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2212ABD9-179D-AC57-5E17-2E7EC96FE084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F382C1E-88CC-4EC3-DC1A-4D84156961A4}"/>
                </a:ext>
              </a:extLst>
            </p:cNvPr>
            <p:cNvSpPr/>
            <p:nvPr/>
          </p:nvSpPr>
          <p:spPr>
            <a:xfrm>
              <a:off x="5714376" y="4907296"/>
              <a:ext cx="275056" cy="390386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A859F56A-8EF8-3EBA-94D8-96CCCEFBEBB3}"/>
              </a:ext>
            </a:extLst>
          </p:cNvPr>
          <p:cNvGrpSpPr>
            <a:grpSpLocks noChangeAspect="1"/>
          </p:cNvGrpSpPr>
          <p:nvPr/>
        </p:nvGrpSpPr>
        <p:grpSpPr>
          <a:xfrm>
            <a:off x="1232164" y="2722488"/>
            <a:ext cx="1057845" cy="203200"/>
            <a:chOff x="1102119" y="4887938"/>
            <a:chExt cx="5362066" cy="1029992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878ED0C-AD9B-D9E7-64F9-80A72CAB12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54" name="Rounded Rectangle 353">
                <a:extLst>
                  <a:ext uri="{FF2B5EF4-FFF2-40B4-BE49-F238E27FC236}">
                    <a16:creationId xmlns:a16="http://schemas.microsoft.com/office/drawing/2014/main" id="{4D4420C7-EF0D-BB30-A113-1D0D5116E754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5" name="Rounded Rectangle 354">
                <a:extLst>
                  <a:ext uri="{FF2B5EF4-FFF2-40B4-BE49-F238E27FC236}">
                    <a16:creationId xmlns:a16="http://schemas.microsoft.com/office/drawing/2014/main" id="{4B89244E-6A86-4D4E-4AB1-B02E8CE2D63A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6" name="Rounded Rectangle 355">
                <a:extLst>
                  <a:ext uri="{FF2B5EF4-FFF2-40B4-BE49-F238E27FC236}">
                    <a16:creationId xmlns:a16="http://schemas.microsoft.com/office/drawing/2014/main" id="{6A3C7F40-7D91-6359-FCBF-755E22FD6959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7" name="Rounded Rectangle 356">
                <a:extLst>
                  <a:ext uri="{FF2B5EF4-FFF2-40B4-BE49-F238E27FC236}">
                    <a16:creationId xmlns:a16="http://schemas.microsoft.com/office/drawing/2014/main" id="{AD1B0714-3903-2961-558A-48E72F513D3E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5EFD2DE2-38BD-4DC4-C75B-A1A47F51D1D5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9" name="Rounded Rectangle 358">
                <a:extLst>
                  <a:ext uri="{FF2B5EF4-FFF2-40B4-BE49-F238E27FC236}">
                    <a16:creationId xmlns:a16="http://schemas.microsoft.com/office/drawing/2014/main" id="{2F0FBB5C-A1B2-0635-727F-874D20D1402B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0" name="Rounded Rectangle 359">
                <a:extLst>
                  <a:ext uri="{FF2B5EF4-FFF2-40B4-BE49-F238E27FC236}">
                    <a16:creationId xmlns:a16="http://schemas.microsoft.com/office/drawing/2014/main" id="{1A5BFA56-3E4A-26AE-1667-94E0E5E5041B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1" name="Rounded Rectangle 360">
                <a:extLst>
                  <a:ext uri="{FF2B5EF4-FFF2-40B4-BE49-F238E27FC236}">
                    <a16:creationId xmlns:a16="http://schemas.microsoft.com/office/drawing/2014/main" id="{61CAD820-BBF7-3C0A-DF2F-375FB3C1BC8A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C95F3DA-A549-DC31-4B3B-BF94DCC4DE15}"/>
                </a:ext>
              </a:extLst>
            </p:cNvPr>
            <p:cNvSpPr/>
            <p:nvPr/>
          </p:nvSpPr>
          <p:spPr>
            <a:xfrm>
              <a:off x="5647387" y="4907297"/>
              <a:ext cx="275057" cy="39038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1D7FF-6155-2648-85D7-E8B1FFBF83F1}"/>
              </a:ext>
            </a:extLst>
          </p:cNvPr>
          <p:cNvGrpSpPr/>
          <p:nvPr/>
        </p:nvGrpSpPr>
        <p:grpSpPr>
          <a:xfrm>
            <a:off x="1470492" y="547676"/>
            <a:ext cx="1057845" cy="559888"/>
            <a:chOff x="3018893" y="442379"/>
            <a:chExt cx="1057845" cy="559888"/>
          </a:xfrm>
        </p:grpSpPr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92A540F6-A6AF-4C7F-AA61-289CBB31328D}"/>
                </a:ext>
              </a:extLst>
            </p:cNvPr>
            <p:cNvSpPr/>
            <p:nvPr/>
          </p:nvSpPr>
          <p:spPr>
            <a:xfrm>
              <a:off x="3309702" y="61803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535" name="Curved Connector 534">
              <a:extLst>
                <a:ext uri="{FF2B5EF4-FFF2-40B4-BE49-F238E27FC236}">
                  <a16:creationId xmlns:a16="http://schemas.microsoft.com/office/drawing/2014/main" id="{1C14EAEA-CE37-DBC7-5691-6F1068D8F93C}"/>
                </a:ext>
              </a:extLst>
            </p:cNvPr>
            <p:cNvCxnSpPr>
              <a:stCxn id="533" idx="2"/>
              <a:endCxn id="528" idx="2"/>
            </p:cNvCxnSpPr>
            <p:nvPr/>
          </p:nvCxnSpPr>
          <p:spPr>
            <a:xfrm rot="5400000" flipH="1" flipV="1">
              <a:off x="3536441" y="424480"/>
              <a:ext cx="1909" cy="787764"/>
            </a:xfrm>
            <a:prstGeom prst="curvedConnector3">
              <a:avLst>
                <a:gd name="adj1" fmla="val -4448627"/>
              </a:avLst>
            </a:prstGeom>
            <a:ln w="9525">
              <a:prstDash val="sysDash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Graphic 4" descr="Scissors with solid fill">
              <a:extLst>
                <a:ext uri="{FF2B5EF4-FFF2-40B4-BE49-F238E27FC236}">
                  <a16:creationId xmlns:a16="http://schemas.microsoft.com/office/drawing/2014/main" id="{E35611B3-A53F-9E57-1963-7EDE2D33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3702431">
              <a:off x="3460135" y="442379"/>
              <a:ext cx="203200" cy="203200"/>
            </a:xfrm>
            <a:prstGeom prst="rect">
              <a:avLst/>
            </a:prstGeom>
          </p:spPr>
        </p:pic>
        <p:pic>
          <p:nvPicPr>
            <p:cNvPr id="6" name="Graphic 5" descr="Scissors with solid fill">
              <a:extLst>
                <a:ext uri="{FF2B5EF4-FFF2-40B4-BE49-F238E27FC236}">
                  <a16:creationId xmlns:a16="http://schemas.microsoft.com/office/drawing/2014/main" id="{29B0C1B2-1393-1A0C-95D6-148E674BD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3506257">
              <a:off x="3441871" y="799067"/>
              <a:ext cx="203200" cy="203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55DBD5-7802-0CDB-8F4F-83FB01BE023A}"/>
                </a:ext>
              </a:extLst>
            </p:cNvPr>
            <p:cNvGrpSpPr/>
            <p:nvPr/>
          </p:nvGrpSpPr>
          <p:grpSpPr>
            <a:xfrm>
              <a:off x="3018893" y="616122"/>
              <a:ext cx="1057845" cy="203201"/>
              <a:chOff x="3076780" y="597069"/>
              <a:chExt cx="1057845" cy="203201"/>
            </a:xfrm>
          </p:grpSpPr>
          <p:sp>
            <p:nvSpPr>
              <p:cNvPr id="525" name="Rounded Rectangle 524">
                <a:extLst>
                  <a:ext uri="{FF2B5EF4-FFF2-40B4-BE49-F238E27FC236}">
                    <a16:creationId xmlns:a16="http://schemas.microsoft.com/office/drawing/2014/main" id="{4FF25B5E-C1AF-7FF7-15EC-EB76947EC001}"/>
                  </a:ext>
                </a:extLst>
              </p:cNvPr>
              <p:cNvSpPr/>
              <p:nvPr/>
            </p:nvSpPr>
            <p:spPr>
              <a:xfrm>
                <a:off x="3554702" y="59706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6" name="Rounded Rectangle 525">
                <a:extLst>
                  <a:ext uri="{FF2B5EF4-FFF2-40B4-BE49-F238E27FC236}">
                    <a16:creationId xmlns:a16="http://schemas.microsoft.com/office/drawing/2014/main" id="{D717C832-869F-893F-7AF4-70A0C2079892}"/>
                  </a:ext>
                </a:extLst>
              </p:cNvPr>
              <p:cNvSpPr/>
              <p:nvPr/>
            </p:nvSpPr>
            <p:spPr>
              <a:xfrm>
                <a:off x="3843708" y="59897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7" name="Rounded Rectangle 526">
                <a:extLst>
                  <a:ext uri="{FF2B5EF4-FFF2-40B4-BE49-F238E27FC236}">
                    <a16:creationId xmlns:a16="http://schemas.microsoft.com/office/drawing/2014/main" id="{DC224E82-B3CB-558D-AD8E-1E60BAD87A44}"/>
                  </a:ext>
                </a:extLst>
              </p:cNvPr>
              <p:cNvSpPr/>
              <p:nvPr/>
            </p:nvSpPr>
            <p:spPr>
              <a:xfrm>
                <a:off x="3554702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1BB9B2F7-58D5-3341-FAD7-1122742A8F7F}"/>
                  </a:ext>
                </a:extLst>
              </p:cNvPr>
              <p:cNvSpPr/>
              <p:nvPr/>
            </p:nvSpPr>
            <p:spPr>
              <a:xfrm>
                <a:off x="3843708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0" name="Rounded Rectangle 529">
                <a:extLst>
                  <a:ext uri="{FF2B5EF4-FFF2-40B4-BE49-F238E27FC236}">
                    <a16:creationId xmlns:a16="http://schemas.microsoft.com/office/drawing/2014/main" id="{70CA31EC-BCDE-FB0A-468A-3AD43694099C}"/>
                  </a:ext>
                </a:extLst>
              </p:cNvPr>
              <p:cNvSpPr/>
              <p:nvPr/>
            </p:nvSpPr>
            <p:spPr>
              <a:xfrm>
                <a:off x="3076780" y="60088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1" name="Rounded Rectangle 530">
                <a:extLst>
                  <a:ext uri="{FF2B5EF4-FFF2-40B4-BE49-F238E27FC236}">
                    <a16:creationId xmlns:a16="http://schemas.microsoft.com/office/drawing/2014/main" id="{6E7A3B6E-BEF0-95EA-D41A-76D14964A540}"/>
                  </a:ext>
                </a:extLst>
              </p:cNvPr>
              <p:cNvSpPr/>
              <p:nvPr/>
            </p:nvSpPr>
            <p:spPr>
              <a:xfrm>
                <a:off x="3323541" y="719434"/>
                <a:ext cx="112542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2" name="Rounded Rectangle 531">
                <a:extLst>
                  <a:ext uri="{FF2B5EF4-FFF2-40B4-BE49-F238E27FC236}">
                    <a16:creationId xmlns:a16="http://schemas.microsoft.com/office/drawing/2014/main" id="{BBCD85BE-EC55-F476-8403-BB5F3AB28254}"/>
                  </a:ext>
                </a:extLst>
              </p:cNvPr>
              <p:cNvSpPr/>
              <p:nvPr/>
            </p:nvSpPr>
            <p:spPr>
              <a:xfrm>
                <a:off x="3078948" y="719434"/>
                <a:ext cx="24042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9C97AAAC-32F4-EAD3-E8DA-60DCD4555ED9}"/>
                  </a:ext>
                </a:extLst>
              </p:cNvPr>
              <p:cNvSpPr/>
              <p:nvPr/>
            </p:nvSpPr>
            <p:spPr>
              <a:xfrm>
                <a:off x="3158198" y="719247"/>
                <a:ext cx="86413" cy="8102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534" name="Curved Connector 533">
                <a:extLst>
                  <a:ext uri="{FF2B5EF4-FFF2-40B4-BE49-F238E27FC236}">
                    <a16:creationId xmlns:a16="http://schemas.microsoft.com/office/drawing/2014/main" id="{1B2F6A70-863C-8E21-39B9-DF030C5A6240}"/>
                  </a:ext>
                </a:extLst>
              </p:cNvPr>
              <p:cNvCxnSpPr>
                <a:stCxn id="533" idx="0"/>
                <a:endCxn id="526" idx="0"/>
              </p:cNvCxnSpPr>
              <p:nvPr/>
            </p:nvCxnSpPr>
            <p:spPr>
              <a:xfrm rot="5400000" flipH="1" flipV="1">
                <a:off x="3535150" y="265227"/>
                <a:ext cx="120267" cy="787764"/>
              </a:xfrm>
              <a:prstGeom prst="curvedConnector3">
                <a:avLst>
                  <a:gd name="adj1" fmla="val 164002"/>
                </a:avLst>
              </a:prstGeom>
              <a:ln w="9525">
                <a:prstDash val="sysDash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DD156E-6676-A336-6F64-166FE103EAA2}"/>
                  </a:ext>
                </a:extLst>
              </p:cNvPr>
              <p:cNvSpPr/>
              <p:nvPr/>
            </p:nvSpPr>
            <p:spPr>
              <a:xfrm>
                <a:off x="3958119" y="60237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4C189D-3996-2B00-CEAD-E8F0901F9A27}"/>
                  </a:ext>
                </a:extLst>
              </p:cNvPr>
              <p:cNvSpPr/>
              <p:nvPr/>
            </p:nvSpPr>
            <p:spPr>
              <a:xfrm>
                <a:off x="3961997" y="72035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</p:grp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21D188F-F6CE-865E-81A7-89393B7ADC3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2825" y="1491775"/>
            <a:ext cx="1909" cy="787764"/>
          </a:xfrm>
          <a:prstGeom prst="curvedConnector3">
            <a:avLst>
              <a:gd name="adj1" fmla="val -5299837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CE79CB-93D5-B89E-5DD7-F065AF0D6F0B}"/>
              </a:ext>
            </a:extLst>
          </p:cNvPr>
          <p:cNvGrpSpPr/>
          <p:nvPr/>
        </p:nvGrpSpPr>
        <p:grpSpPr>
          <a:xfrm>
            <a:off x="1457161" y="1680264"/>
            <a:ext cx="1057845" cy="202306"/>
            <a:chOff x="1489648" y="1661214"/>
            <a:chExt cx="1057845" cy="202306"/>
          </a:xfrm>
        </p:grpSpPr>
        <p:sp>
          <p:nvSpPr>
            <p:cNvPr id="366" name="Rounded Rectangle 365">
              <a:extLst>
                <a:ext uri="{FF2B5EF4-FFF2-40B4-BE49-F238E27FC236}">
                  <a16:creationId xmlns:a16="http://schemas.microsoft.com/office/drawing/2014/main" id="{200F1A59-6F1F-419C-AC22-2B550ADD8F33}"/>
                </a:ext>
              </a:extLst>
            </p:cNvPr>
            <p:cNvSpPr/>
            <p:nvPr/>
          </p:nvSpPr>
          <p:spPr>
            <a:xfrm>
              <a:off x="1967570" y="1661214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483A015E-AE92-E2A3-5DD5-5A9181DBD5D3}"/>
                </a:ext>
              </a:extLst>
            </p:cNvPr>
            <p:cNvSpPr/>
            <p:nvPr/>
          </p:nvSpPr>
          <p:spPr>
            <a:xfrm>
              <a:off x="2256577" y="166312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5143B262-B4EC-4FDF-941C-19EA31B66686}"/>
                </a:ext>
              </a:extLst>
            </p:cNvPr>
            <p:cNvSpPr/>
            <p:nvPr/>
          </p:nvSpPr>
          <p:spPr>
            <a:xfrm>
              <a:off x="1967570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E8E72AE9-3E82-F7CF-DEB3-C66B10A0C082}"/>
                </a:ext>
              </a:extLst>
            </p:cNvPr>
            <p:cNvSpPr/>
            <p:nvPr/>
          </p:nvSpPr>
          <p:spPr>
            <a:xfrm>
              <a:off x="2256577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0" name="Rounded Rectangle 369">
              <a:extLst>
                <a:ext uri="{FF2B5EF4-FFF2-40B4-BE49-F238E27FC236}">
                  <a16:creationId xmlns:a16="http://schemas.microsoft.com/office/drawing/2014/main" id="{FF51F44D-8514-0CE8-0A0F-DF57FE23C147}"/>
                </a:ext>
              </a:extLst>
            </p:cNvPr>
            <p:cNvSpPr/>
            <p:nvPr/>
          </p:nvSpPr>
          <p:spPr>
            <a:xfrm>
              <a:off x="1780465" y="1663123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CFE42FD1-C505-7A90-F924-C824DE5CF3EB}"/>
                </a:ext>
              </a:extLst>
            </p:cNvPr>
            <p:cNvSpPr/>
            <p:nvPr/>
          </p:nvSpPr>
          <p:spPr>
            <a:xfrm>
              <a:off x="1489648" y="166503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BD84E6FB-7951-D694-577B-573CAA169CD3}"/>
                </a:ext>
              </a:extLst>
            </p:cNvPr>
            <p:cNvSpPr/>
            <p:nvPr/>
          </p:nvSpPr>
          <p:spPr>
            <a:xfrm>
              <a:off x="2374836" y="1665034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8" name="Rounded Rectangle 517">
              <a:extLst>
                <a:ext uri="{FF2B5EF4-FFF2-40B4-BE49-F238E27FC236}">
                  <a16:creationId xmlns:a16="http://schemas.microsoft.com/office/drawing/2014/main" id="{F4062CE0-FB63-1292-CB41-CF192E760BDB}"/>
                </a:ext>
              </a:extLst>
            </p:cNvPr>
            <p:cNvSpPr/>
            <p:nvPr/>
          </p:nvSpPr>
          <p:spPr>
            <a:xfrm>
              <a:off x="1696730" y="1782685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9" name="Rounded Rectangle 518">
              <a:extLst>
                <a:ext uri="{FF2B5EF4-FFF2-40B4-BE49-F238E27FC236}">
                  <a16:creationId xmlns:a16="http://schemas.microsoft.com/office/drawing/2014/main" id="{971871AF-6C6B-6D22-C199-049D82130F64}"/>
                </a:ext>
              </a:extLst>
            </p:cNvPr>
            <p:cNvSpPr>
              <a:spLocks/>
            </p:cNvSpPr>
            <p:nvPr/>
          </p:nvSpPr>
          <p:spPr>
            <a:xfrm>
              <a:off x="1491171" y="1782685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F13F21F4-AF4B-6560-2D09-7D31758F660F}"/>
                </a:ext>
              </a:extLst>
            </p:cNvPr>
            <p:cNvSpPr/>
            <p:nvPr/>
          </p:nvSpPr>
          <p:spPr>
            <a:xfrm>
              <a:off x="1541393" y="1782497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DA1B2D-DE8B-CC76-F0F9-DE8BADF3718B}"/>
                </a:ext>
              </a:extLst>
            </p:cNvPr>
            <p:cNvSpPr/>
            <p:nvPr/>
          </p:nvSpPr>
          <p:spPr>
            <a:xfrm>
              <a:off x="2373618" y="1784572"/>
              <a:ext cx="54227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14" name="Graphic 13" descr="Scissors with solid fill">
            <a:extLst>
              <a:ext uri="{FF2B5EF4-FFF2-40B4-BE49-F238E27FC236}">
                <a16:creationId xmlns:a16="http://schemas.microsoft.com/office/drawing/2014/main" id="{D2934A47-DDC2-DCD3-2900-9F55E9F606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3482254">
            <a:off x="1862299" y="1892010"/>
            <a:ext cx="203200" cy="203200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2B8B576-9D70-C87F-6780-308BF28BB4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93708" y="2528964"/>
            <a:ext cx="1909" cy="787764"/>
          </a:xfrm>
          <a:prstGeom prst="curvedConnector3">
            <a:avLst>
              <a:gd name="adj1" fmla="val -4746974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01CFBB1-98ED-63D5-543D-45651D86D0D8}"/>
              </a:ext>
            </a:extLst>
          </p:cNvPr>
          <p:cNvGrpSpPr/>
          <p:nvPr/>
        </p:nvGrpSpPr>
        <p:grpSpPr>
          <a:xfrm>
            <a:off x="2675315" y="2714233"/>
            <a:ext cx="1057846" cy="210254"/>
            <a:chOff x="2707805" y="2695183"/>
            <a:chExt cx="1057846" cy="210254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CA2FBFF5-CDBE-1ABD-8943-9FCB47B33CD1}"/>
                </a:ext>
              </a:extLst>
            </p:cNvPr>
            <p:cNvSpPr/>
            <p:nvPr/>
          </p:nvSpPr>
          <p:spPr>
            <a:xfrm>
              <a:off x="3185728" y="269518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B0023BED-10C3-9856-D825-E13E9EFB2BA6}"/>
                </a:ext>
              </a:extLst>
            </p:cNvPr>
            <p:cNvSpPr/>
            <p:nvPr/>
          </p:nvSpPr>
          <p:spPr>
            <a:xfrm>
              <a:off x="3474735" y="269709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69488F7E-12BB-48AD-16FC-5A25B4F89E3A}"/>
                </a:ext>
              </a:extLst>
            </p:cNvPr>
            <p:cNvSpPr/>
            <p:nvPr/>
          </p:nvSpPr>
          <p:spPr>
            <a:xfrm>
              <a:off x="3185728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3" name="Rounded Rectangle 512">
              <a:extLst>
                <a:ext uri="{FF2B5EF4-FFF2-40B4-BE49-F238E27FC236}">
                  <a16:creationId xmlns:a16="http://schemas.microsoft.com/office/drawing/2014/main" id="{33F6439A-CC50-F258-D26D-B866898CDA55}"/>
                </a:ext>
              </a:extLst>
            </p:cNvPr>
            <p:cNvSpPr/>
            <p:nvPr/>
          </p:nvSpPr>
          <p:spPr>
            <a:xfrm>
              <a:off x="3474735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4" name="Rounded Rectangle 513">
              <a:extLst>
                <a:ext uri="{FF2B5EF4-FFF2-40B4-BE49-F238E27FC236}">
                  <a16:creationId xmlns:a16="http://schemas.microsoft.com/office/drawing/2014/main" id="{3F1A86CB-AB62-DA3E-206F-CB6F872BB51D}"/>
                </a:ext>
              </a:extLst>
            </p:cNvPr>
            <p:cNvSpPr/>
            <p:nvPr/>
          </p:nvSpPr>
          <p:spPr>
            <a:xfrm>
              <a:off x="2998622" y="269709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5" name="Rounded Rectangle 514">
              <a:extLst>
                <a:ext uri="{FF2B5EF4-FFF2-40B4-BE49-F238E27FC236}">
                  <a16:creationId xmlns:a16="http://schemas.microsoft.com/office/drawing/2014/main" id="{0940E830-3291-23B0-1760-AF8672B7C311}"/>
                </a:ext>
              </a:extLst>
            </p:cNvPr>
            <p:cNvSpPr/>
            <p:nvPr/>
          </p:nvSpPr>
          <p:spPr>
            <a:xfrm>
              <a:off x="2707805" y="269900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106CE429-E533-7FD0-966C-C10CB0FF7320}"/>
                </a:ext>
              </a:extLst>
            </p:cNvPr>
            <p:cNvSpPr/>
            <p:nvPr/>
          </p:nvSpPr>
          <p:spPr>
            <a:xfrm>
              <a:off x="3604514" y="2699002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1" name="Rounded Rectangle 520">
              <a:extLst>
                <a:ext uri="{FF2B5EF4-FFF2-40B4-BE49-F238E27FC236}">
                  <a16:creationId xmlns:a16="http://schemas.microsoft.com/office/drawing/2014/main" id="{BA38A48A-E9C7-5E58-2F61-59412042EDBC}"/>
                </a:ext>
              </a:extLst>
            </p:cNvPr>
            <p:cNvSpPr/>
            <p:nvPr/>
          </p:nvSpPr>
          <p:spPr>
            <a:xfrm>
              <a:off x="2924737" y="2824601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2" name="Rounded Rectangle 521">
              <a:extLst>
                <a:ext uri="{FF2B5EF4-FFF2-40B4-BE49-F238E27FC236}">
                  <a16:creationId xmlns:a16="http://schemas.microsoft.com/office/drawing/2014/main" id="{C0CA8B0C-DA29-91B2-C96D-7C8E169F03B2}"/>
                </a:ext>
              </a:extLst>
            </p:cNvPr>
            <p:cNvSpPr>
              <a:spLocks/>
            </p:cNvSpPr>
            <p:nvPr/>
          </p:nvSpPr>
          <p:spPr>
            <a:xfrm>
              <a:off x="2719178" y="2824601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59AD4717-7F67-DF52-738C-3DF7CB7D1FE0}"/>
                </a:ext>
              </a:extLst>
            </p:cNvPr>
            <p:cNvSpPr/>
            <p:nvPr/>
          </p:nvSpPr>
          <p:spPr>
            <a:xfrm>
              <a:off x="2769400" y="2824414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725F29-54B5-EE61-311B-7483FB900D79}"/>
                </a:ext>
              </a:extLst>
            </p:cNvPr>
            <p:cNvSpPr/>
            <p:nvPr/>
          </p:nvSpPr>
          <p:spPr>
            <a:xfrm>
              <a:off x="3604063" y="2819457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22" name="Graphic 21" descr="Scissors with solid fill">
            <a:extLst>
              <a:ext uri="{FF2B5EF4-FFF2-40B4-BE49-F238E27FC236}">
                <a16:creationId xmlns:a16="http://schemas.microsoft.com/office/drawing/2014/main" id="{51C99004-F6F0-1D18-63AA-A2152C40D9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3482254">
            <a:off x="3101122" y="2913430"/>
            <a:ext cx="203200" cy="20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5CB432-1DDE-41D1-F618-3D372F9457AC}"/>
              </a:ext>
            </a:extLst>
          </p:cNvPr>
          <p:cNvSpPr txBox="1"/>
          <p:nvPr/>
        </p:nvSpPr>
        <p:spPr>
          <a:xfrm>
            <a:off x="94510" y="123696"/>
            <a:ext cx="21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8EA6A3-36D8-89A1-9E79-D1D014B882DC}"/>
              </a:ext>
            </a:extLst>
          </p:cNvPr>
          <p:cNvSpPr txBox="1"/>
          <p:nvPr/>
        </p:nvSpPr>
        <p:spPr>
          <a:xfrm>
            <a:off x="-34746" y="-52337"/>
            <a:ext cx="4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1827D6-38AB-749C-4D24-14A8C79E1D0D}"/>
              </a:ext>
            </a:extLst>
          </p:cNvPr>
          <p:cNvSpPr txBox="1"/>
          <p:nvPr/>
        </p:nvSpPr>
        <p:spPr>
          <a:xfrm>
            <a:off x="4040354" y="-52337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926CF5-D42E-BF06-B241-5B22429BA941}"/>
              </a:ext>
            </a:extLst>
          </p:cNvPr>
          <p:cNvSpPr/>
          <p:nvPr/>
        </p:nvSpPr>
        <p:spPr>
          <a:xfrm>
            <a:off x="59543" y="2764407"/>
            <a:ext cx="91440" cy="9144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8E93F4-F11B-B14A-72D8-433398F80764}"/>
              </a:ext>
            </a:extLst>
          </p:cNvPr>
          <p:cNvSpPr/>
          <p:nvPr/>
        </p:nvSpPr>
        <p:spPr>
          <a:xfrm>
            <a:off x="55994" y="2376951"/>
            <a:ext cx="94989" cy="9144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7A886-D9C4-8E86-878A-CEAC3B6BEE30}"/>
              </a:ext>
            </a:extLst>
          </p:cNvPr>
          <p:cNvSpPr txBox="1"/>
          <p:nvPr/>
        </p:nvSpPr>
        <p:spPr>
          <a:xfrm>
            <a:off x="129629" y="2644176"/>
            <a:ext cx="104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Female specific</a:t>
            </a:r>
          </a:p>
          <a:p>
            <a:r>
              <a:rPr lang="en-US" sz="800" dirty="0"/>
              <a:t>Dominant mutation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000B0-25BE-4ED6-115A-A220F6392EE0}"/>
              </a:ext>
            </a:extLst>
          </p:cNvPr>
          <p:cNvSpPr txBox="1"/>
          <p:nvPr/>
        </p:nvSpPr>
        <p:spPr>
          <a:xfrm>
            <a:off x="129629" y="2320303"/>
            <a:ext cx="104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Y-Linked Editor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90F96A0-6ED7-00AF-E79F-02AFE40A7D44}"/>
              </a:ext>
            </a:extLst>
          </p:cNvPr>
          <p:cNvGrpSpPr/>
          <p:nvPr/>
        </p:nvGrpSpPr>
        <p:grpSpPr>
          <a:xfrm>
            <a:off x="2627052" y="70469"/>
            <a:ext cx="1368426" cy="1017392"/>
            <a:chOff x="2634032" y="56509"/>
            <a:chExt cx="1368426" cy="1017392"/>
          </a:xfrm>
        </p:grpSpPr>
        <p:pic>
          <p:nvPicPr>
            <p:cNvPr id="27" name="Graphic 26" descr="Rat with solid fill">
              <a:extLst>
                <a:ext uri="{FF2B5EF4-FFF2-40B4-BE49-F238E27FC236}">
                  <a16:creationId xmlns:a16="http://schemas.microsoft.com/office/drawing/2014/main" id="{D528D299-2985-C10A-77FA-FB4237527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72993" y="56509"/>
              <a:ext cx="332509" cy="332509"/>
            </a:xfrm>
            <a:prstGeom prst="rect">
              <a:avLst/>
            </a:prstGeom>
          </p:spPr>
        </p:pic>
        <p:pic>
          <p:nvPicPr>
            <p:cNvPr id="28" name="Graphic 27" descr="Rat with solid fill">
              <a:extLst>
                <a:ext uri="{FF2B5EF4-FFF2-40B4-BE49-F238E27FC236}">
                  <a16:creationId xmlns:a16="http://schemas.microsoft.com/office/drawing/2014/main" id="{A0BDF0BD-306D-C471-46CB-B13D81B4A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2993" y="358328"/>
              <a:ext cx="332509" cy="332509"/>
            </a:xfrm>
            <a:prstGeom prst="rect">
              <a:avLst/>
            </a:prstGeom>
          </p:spPr>
        </p:pic>
        <p:pic>
          <p:nvPicPr>
            <p:cNvPr id="33" name="Graphic 32" descr="Rat with solid fill">
              <a:extLst>
                <a:ext uri="{FF2B5EF4-FFF2-40B4-BE49-F238E27FC236}">
                  <a16:creationId xmlns:a16="http://schemas.microsoft.com/office/drawing/2014/main" id="{66ECED82-B7FA-454E-CE72-F70B18C42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71313" y="681253"/>
              <a:ext cx="335868" cy="335868"/>
            </a:xfrm>
            <a:prstGeom prst="rect">
              <a:avLst/>
            </a:prstGeom>
            <a:effectLst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B6B3898-CDD0-A422-3F67-039DE11050B1}"/>
                </a:ext>
              </a:extLst>
            </p:cNvPr>
            <p:cNvSpPr txBox="1"/>
            <p:nvPr/>
          </p:nvSpPr>
          <p:spPr>
            <a:xfrm>
              <a:off x="2957723" y="133213"/>
              <a:ext cx="74148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YLE Male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3C1FBF3-2C51-B903-E6A9-05060FD2AB2B}"/>
                </a:ext>
              </a:extLst>
            </p:cNvPr>
            <p:cNvSpPr txBox="1"/>
            <p:nvPr/>
          </p:nvSpPr>
          <p:spPr>
            <a:xfrm>
              <a:off x="2957723" y="428387"/>
              <a:ext cx="77365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WT Female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F4EDCD-E8BD-481C-E029-3C1A6423C697}"/>
                </a:ext>
              </a:extLst>
            </p:cNvPr>
            <p:cNvSpPr txBox="1"/>
            <p:nvPr/>
          </p:nvSpPr>
          <p:spPr>
            <a:xfrm>
              <a:off x="2957723" y="673622"/>
              <a:ext cx="1044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Edited Female (Non-viable/sterile)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DBE3B8A6-D309-6DD9-DCE4-C251B1055C12}"/>
                </a:ext>
              </a:extLst>
            </p:cNvPr>
            <p:cNvSpPr/>
            <p:nvPr/>
          </p:nvSpPr>
          <p:spPr>
            <a:xfrm>
              <a:off x="2634032" y="57786"/>
              <a:ext cx="1325880" cy="1016115"/>
            </a:xfrm>
            <a:prstGeom prst="round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73D6CC-DCD0-C4E5-9FC2-FE863F6D5A68}"/>
              </a:ext>
            </a:extLst>
          </p:cNvPr>
          <p:cNvSpPr txBox="1"/>
          <p:nvPr/>
        </p:nvSpPr>
        <p:spPr>
          <a:xfrm>
            <a:off x="4040354" y="148522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8001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A9C43-5CD3-B3B9-C8DC-81E378BD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Rat with solid fill">
            <a:extLst>
              <a:ext uri="{FF2B5EF4-FFF2-40B4-BE49-F238E27FC236}">
                <a16:creationId xmlns:a16="http://schemas.microsoft.com/office/drawing/2014/main" id="{87EF7D8D-C7B5-2A10-55A6-B94182743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124" y="12070"/>
            <a:ext cx="719962" cy="719962"/>
          </a:xfrm>
          <a:prstGeom prst="rect">
            <a:avLst/>
          </a:prstGeom>
        </p:spPr>
      </p:pic>
      <p:pic>
        <p:nvPicPr>
          <p:cNvPr id="31" name="Graphic 30" descr="Rat with solid fill">
            <a:extLst>
              <a:ext uri="{FF2B5EF4-FFF2-40B4-BE49-F238E27FC236}">
                <a16:creationId xmlns:a16="http://schemas.microsoft.com/office/drawing/2014/main" id="{86E5C219-F095-DF3F-E0B5-87A9E2D37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2360" y="12070"/>
            <a:ext cx="719962" cy="719962"/>
          </a:xfrm>
          <a:prstGeom prst="rect">
            <a:avLst/>
          </a:prstGeom>
        </p:spPr>
      </p:pic>
      <p:pic>
        <p:nvPicPr>
          <p:cNvPr id="38" name="Graphic 37" descr="Rat with solid fill">
            <a:extLst>
              <a:ext uri="{FF2B5EF4-FFF2-40B4-BE49-F238E27FC236}">
                <a16:creationId xmlns:a16="http://schemas.microsoft.com/office/drawing/2014/main" id="{40E03B8E-5C3A-E309-28F4-6F23B5755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640" y="1074965"/>
            <a:ext cx="719962" cy="719962"/>
          </a:xfrm>
          <a:prstGeom prst="rect">
            <a:avLst/>
          </a:prstGeom>
          <a:effectLst/>
        </p:spPr>
      </p:pic>
      <p:pic>
        <p:nvPicPr>
          <p:cNvPr id="39" name="Graphic 38" descr="Rat with solid fill">
            <a:extLst>
              <a:ext uri="{FF2B5EF4-FFF2-40B4-BE49-F238E27FC236}">
                <a16:creationId xmlns:a16="http://schemas.microsoft.com/office/drawing/2014/main" id="{6B8900E8-545A-6688-E983-79DD8D4D7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84556" y="1074965"/>
            <a:ext cx="719962" cy="71996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35C60E-8713-5FE3-6AF4-033E6A6DBC1C}"/>
              </a:ext>
            </a:extLst>
          </p:cNvPr>
          <p:cNvCxnSpPr>
            <a:cxnSpLocks/>
          </p:cNvCxnSpPr>
          <p:nvPr/>
        </p:nvCxnSpPr>
        <p:spPr>
          <a:xfrm>
            <a:off x="1373576" y="372288"/>
            <a:ext cx="0" cy="7548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571AC29-29B0-1384-8CF8-4D43BB38D1CF}"/>
              </a:ext>
            </a:extLst>
          </p:cNvPr>
          <p:cNvCxnSpPr/>
          <p:nvPr/>
        </p:nvCxnSpPr>
        <p:spPr>
          <a:xfrm>
            <a:off x="1962796" y="11177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4A33BA-0D57-7CF3-6416-D5BDBA4E115E}"/>
              </a:ext>
            </a:extLst>
          </p:cNvPr>
          <p:cNvCxnSpPr/>
          <p:nvPr/>
        </p:nvCxnSpPr>
        <p:spPr>
          <a:xfrm>
            <a:off x="788442" y="11271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C6F7A1-DA37-8A19-CF04-19832183258E}"/>
              </a:ext>
            </a:extLst>
          </p:cNvPr>
          <p:cNvCxnSpPr/>
          <p:nvPr/>
        </p:nvCxnSpPr>
        <p:spPr>
          <a:xfrm>
            <a:off x="796513" y="11235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6" name="Graphic 45" descr="Rat with solid fill">
            <a:extLst>
              <a:ext uri="{FF2B5EF4-FFF2-40B4-BE49-F238E27FC236}">
                <a16:creationId xmlns:a16="http://schemas.microsoft.com/office/drawing/2014/main" id="{426609B3-9533-5F84-9B3A-7AB6082F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018" y="1074965"/>
            <a:ext cx="719962" cy="71996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900149-DA61-CFEB-0F86-5D9FA043A6CE}"/>
              </a:ext>
            </a:extLst>
          </p:cNvPr>
          <p:cNvCxnSpPr/>
          <p:nvPr/>
        </p:nvCxnSpPr>
        <p:spPr>
          <a:xfrm>
            <a:off x="3118890" y="2140026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6CB470-AEA8-7465-31FE-6A08464D5868}"/>
              </a:ext>
            </a:extLst>
          </p:cNvPr>
          <p:cNvCxnSpPr/>
          <p:nvPr/>
        </p:nvCxnSpPr>
        <p:spPr>
          <a:xfrm>
            <a:off x="1944537" y="2149437"/>
            <a:ext cx="11807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30BB92-906D-C3A9-23B0-84BBF75CC78E}"/>
              </a:ext>
            </a:extLst>
          </p:cNvPr>
          <p:cNvCxnSpPr/>
          <p:nvPr/>
        </p:nvCxnSpPr>
        <p:spPr>
          <a:xfrm>
            <a:off x="1952606" y="2145894"/>
            <a:ext cx="0" cy="95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0" name="Graphic 49" descr="Rat with solid fill">
            <a:extLst>
              <a:ext uri="{FF2B5EF4-FFF2-40B4-BE49-F238E27FC236}">
                <a16:creationId xmlns:a16="http://schemas.microsoft.com/office/drawing/2014/main" id="{9ACF3A22-501A-ECC8-F26D-FBF9007687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94991" y="2108856"/>
            <a:ext cx="719962" cy="719962"/>
          </a:xfrm>
          <a:prstGeom prst="rect">
            <a:avLst/>
          </a:prstGeom>
          <a:effectLst/>
        </p:spPr>
      </p:pic>
      <p:pic>
        <p:nvPicPr>
          <p:cNvPr id="51" name="Graphic 50" descr="Rat with solid fill">
            <a:extLst>
              <a:ext uri="{FF2B5EF4-FFF2-40B4-BE49-F238E27FC236}">
                <a16:creationId xmlns:a16="http://schemas.microsoft.com/office/drawing/2014/main" id="{12DD27C6-979F-C3F8-8753-481A29CBF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6908" y="2108856"/>
            <a:ext cx="719962" cy="71996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18329A7-D817-631C-AB10-F74B1D0D9F3F}"/>
              </a:ext>
            </a:extLst>
          </p:cNvPr>
          <p:cNvCxnSpPr>
            <a:cxnSpLocks/>
          </p:cNvCxnSpPr>
          <p:nvPr/>
        </p:nvCxnSpPr>
        <p:spPr>
          <a:xfrm>
            <a:off x="2556544" y="1434951"/>
            <a:ext cx="0" cy="7239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F0EB9FB-82F2-691C-078D-21BD862A68CA}"/>
              </a:ext>
            </a:extLst>
          </p:cNvPr>
          <p:cNvCxnSpPr>
            <a:cxnSpLocks/>
          </p:cNvCxnSpPr>
          <p:nvPr/>
        </p:nvCxnSpPr>
        <p:spPr>
          <a:xfrm>
            <a:off x="1159278" y="372431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EE27D3-8949-E18A-06BD-4B2B1D83CD1E}"/>
              </a:ext>
            </a:extLst>
          </p:cNvPr>
          <p:cNvCxnSpPr>
            <a:cxnSpLocks/>
          </p:cNvCxnSpPr>
          <p:nvPr/>
        </p:nvCxnSpPr>
        <p:spPr>
          <a:xfrm>
            <a:off x="2351432" y="1434943"/>
            <a:ext cx="4138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8267609-0AE4-CA90-5EC3-8E6C6D49C3CE}"/>
              </a:ext>
            </a:extLst>
          </p:cNvPr>
          <p:cNvGrpSpPr>
            <a:grpSpLocks noChangeAspect="1"/>
          </p:cNvGrpSpPr>
          <p:nvPr/>
        </p:nvGrpSpPr>
        <p:grpSpPr>
          <a:xfrm>
            <a:off x="70630" y="708520"/>
            <a:ext cx="1057845" cy="203200"/>
            <a:chOff x="4177053" y="754912"/>
            <a:chExt cx="5890424" cy="1131488"/>
          </a:xfrm>
        </p:grpSpPr>
        <p:sp>
          <p:nvSpPr>
            <p:cNvPr id="466" name="Rounded Rectangle 465">
              <a:extLst>
                <a:ext uri="{FF2B5EF4-FFF2-40B4-BE49-F238E27FC236}">
                  <a16:creationId xmlns:a16="http://schemas.microsoft.com/office/drawing/2014/main" id="{7988BB40-D4EB-B4F0-BA05-99DABE353426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7" name="Rounded Rectangle 466">
              <a:extLst>
                <a:ext uri="{FF2B5EF4-FFF2-40B4-BE49-F238E27FC236}">
                  <a16:creationId xmlns:a16="http://schemas.microsoft.com/office/drawing/2014/main" id="{43C0A85B-08FE-2A98-C17C-C27299699C30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8" name="Rounded Rectangle 467">
              <a:extLst>
                <a:ext uri="{FF2B5EF4-FFF2-40B4-BE49-F238E27FC236}">
                  <a16:creationId xmlns:a16="http://schemas.microsoft.com/office/drawing/2014/main" id="{65EEE8C1-3F3A-5457-5DB7-1D4D8EC47FAE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69" name="Rounded Rectangle 468">
              <a:extLst>
                <a:ext uri="{FF2B5EF4-FFF2-40B4-BE49-F238E27FC236}">
                  <a16:creationId xmlns:a16="http://schemas.microsoft.com/office/drawing/2014/main" id="{73FFE9EF-F2FF-3CFC-921E-9692035C1253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0" name="Rounded Rectangle 469">
              <a:extLst>
                <a:ext uri="{FF2B5EF4-FFF2-40B4-BE49-F238E27FC236}">
                  <a16:creationId xmlns:a16="http://schemas.microsoft.com/office/drawing/2014/main" id="{2650CC96-84AE-A2C7-26CB-83B2D548B190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1" name="Rounded Rectangle 470">
              <a:extLst>
                <a:ext uri="{FF2B5EF4-FFF2-40B4-BE49-F238E27FC236}">
                  <a16:creationId xmlns:a16="http://schemas.microsoft.com/office/drawing/2014/main" id="{6E6AF8FB-5FA0-F0B1-5025-712734422518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2" name="Rounded Rectangle 471">
              <a:extLst>
                <a:ext uri="{FF2B5EF4-FFF2-40B4-BE49-F238E27FC236}">
                  <a16:creationId xmlns:a16="http://schemas.microsoft.com/office/drawing/2014/main" id="{7E8AF3BE-03EE-CEEF-7AFD-7F17FA4BD60F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73" name="Rounded Rectangle 472">
              <a:extLst>
                <a:ext uri="{FF2B5EF4-FFF2-40B4-BE49-F238E27FC236}">
                  <a16:creationId xmlns:a16="http://schemas.microsoft.com/office/drawing/2014/main" id="{C7330022-9A1F-D38A-6A15-450E20595099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323" name="Graphic 322" descr="Female with solid fill">
            <a:extLst>
              <a:ext uri="{FF2B5EF4-FFF2-40B4-BE49-F238E27FC236}">
                <a16:creationId xmlns:a16="http://schemas.microsoft.com/office/drawing/2014/main" id="{26EA0D87-12EE-BCAE-1CDE-7325941A18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973" y="116716"/>
            <a:ext cx="229402" cy="229402"/>
          </a:xfrm>
          <a:prstGeom prst="rect">
            <a:avLst/>
          </a:prstGeom>
        </p:spPr>
      </p:pic>
      <p:pic>
        <p:nvPicPr>
          <p:cNvPr id="325" name="Graphic 324" descr="Male with solid fill">
            <a:extLst>
              <a:ext uri="{FF2B5EF4-FFF2-40B4-BE49-F238E27FC236}">
                <a16:creationId xmlns:a16="http://schemas.microsoft.com/office/drawing/2014/main" id="{665B26E2-8E88-B4EF-7490-A3B0A692F5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89816" y="116716"/>
            <a:ext cx="229402" cy="229402"/>
          </a:xfrm>
          <a:prstGeom prst="rect">
            <a:avLst/>
          </a:prstGeom>
        </p:spPr>
      </p:pic>
      <p:pic>
        <p:nvPicPr>
          <p:cNvPr id="326" name="Graphic 325" descr="Female with solid fill">
            <a:extLst>
              <a:ext uri="{FF2B5EF4-FFF2-40B4-BE49-F238E27FC236}">
                <a16:creationId xmlns:a16="http://schemas.microsoft.com/office/drawing/2014/main" id="{675731AB-7A3C-CE96-ED02-0BE417092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4356" y="1152690"/>
            <a:ext cx="229402" cy="229402"/>
          </a:xfrm>
          <a:prstGeom prst="rect">
            <a:avLst/>
          </a:prstGeom>
        </p:spPr>
      </p:pic>
      <p:pic>
        <p:nvPicPr>
          <p:cNvPr id="327" name="Graphic 326" descr="Female with solid fill">
            <a:extLst>
              <a:ext uri="{FF2B5EF4-FFF2-40B4-BE49-F238E27FC236}">
                <a16:creationId xmlns:a16="http://schemas.microsoft.com/office/drawing/2014/main" id="{5C23B3FA-C715-9736-F8D1-7C852D8DAB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2030" y="2184170"/>
            <a:ext cx="229402" cy="229402"/>
          </a:xfrm>
          <a:prstGeom prst="rect">
            <a:avLst/>
          </a:prstGeom>
        </p:spPr>
      </p:pic>
      <p:pic>
        <p:nvPicPr>
          <p:cNvPr id="328" name="Graphic 327" descr="Female with solid fill">
            <a:extLst>
              <a:ext uri="{FF2B5EF4-FFF2-40B4-BE49-F238E27FC236}">
                <a16:creationId xmlns:a16="http://schemas.microsoft.com/office/drawing/2014/main" id="{0BAE70F5-EC94-908B-1221-5CB03B8F4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42169" y="1171710"/>
            <a:ext cx="229402" cy="229402"/>
          </a:xfrm>
          <a:prstGeom prst="rect">
            <a:avLst/>
          </a:prstGeom>
        </p:spPr>
      </p:pic>
      <p:pic>
        <p:nvPicPr>
          <p:cNvPr id="329" name="Graphic 328" descr="Male with solid fill">
            <a:extLst>
              <a:ext uri="{FF2B5EF4-FFF2-40B4-BE49-F238E27FC236}">
                <a16:creationId xmlns:a16="http://schemas.microsoft.com/office/drawing/2014/main" id="{31EEA0EE-D17D-21B5-4B4B-7FC8C12A99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17146" y="1175585"/>
            <a:ext cx="229402" cy="229402"/>
          </a:xfrm>
          <a:prstGeom prst="rect">
            <a:avLst/>
          </a:prstGeom>
        </p:spPr>
      </p:pic>
      <p:pic>
        <p:nvPicPr>
          <p:cNvPr id="330" name="Graphic 329" descr="Male with solid fill">
            <a:extLst>
              <a:ext uri="{FF2B5EF4-FFF2-40B4-BE49-F238E27FC236}">
                <a16:creationId xmlns:a16="http://schemas.microsoft.com/office/drawing/2014/main" id="{73792449-E291-CE88-5E0A-C897DFBA36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3298" y="2218989"/>
            <a:ext cx="229402" cy="229402"/>
          </a:xfrm>
          <a:prstGeom prst="rect">
            <a:avLst/>
          </a:prstGeom>
        </p:spPr>
      </p:pic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BB5C363-26F5-48CA-51AB-2BAA84BBBC40}"/>
              </a:ext>
            </a:extLst>
          </p:cNvPr>
          <p:cNvGrpSpPr>
            <a:grpSpLocks noChangeAspect="1"/>
          </p:cNvGrpSpPr>
          <p:nvPr/>
        </p:nvGrpSpPr>
        <p:grpSpPr>
          <a:xfrm>
            <a:off x="2675324" y="1687033"/>
            <a:ext cx="1057845" cy="203200"/>
            <a:chOff x="4177053" y="754912"/>
            <a:chExt cx="5890424" cy="1131488"/>
          </a:xfrm>
        </p:grpSpPr>
        <p:sp>
          <p:nvSpPr>
            <p:cNvPr id="332" name="Rounded Rectangle 331">
              <a:extLst>
                <a:ext uri="{FF2B5EF4-FFF2-40B4-BE49-F238E27FC236}">
                  <a16:creationId xmlns:a16="http://schemas.microsoft.com/office/drawing/2014/main" id="{674313FE-5C8D-EF75-F0C6-DB63A7974B59}"/>
                </a:ext>
              </a:extLst>
            </p:cNvPr>
            <p:cNvSpPr/>
            <p:nvPr/>
          </p:nvSpPr>
          <p:spPr>
            <a:xfrm>
              <a:off x="6838280" y="754912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3" name="Rounded Rectangle 332">
              <a:extLst>
                <a:ext uri="{FF2B5EF4-FFF2-40B4-BE49-F238E27FC236}">
                  <a16:creationId xmlns:a16="http://schemas.microsoft.com/office/drawing/2014/main" id="{BFB8534F-507E-2B76-2D1C-C361FA2055E3}"/>
                </a:ext>
              </a:extLst>
            </p:cNvPr>
            <p:cNvSpPr/>
            <p:nvPr/>
          </p:nvSpPr>
          <p:spPr>
            <a:xfrm>
              <a:off x="8447562" y="765545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496AED1F-2C16-D47B-792F-D8973B80776F}"/>
                </a:ext>
              </a:extLst>
            </p:cNvPr>
            <p:cNvSpPr/>
            <p:nvPr/>
          </p:nvSpPr>
          <p:spPr>
            <a:xfrm>
              <a:off x="6838279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5" name="Rounded Rectangle 334">
              <a:extLst>
                <a:ext uri="{FF2B5EF4-FFF2-40B4-BE49-F238E27FC236}">
                  <a16:creationId xmlns:a16="http://schemas.microsoft.com/office/drawing/2014/main" id="{345CC538-167B-A1FD-C612-2E0B7EF84570}"/>
                </a:ext>
              </a:extLst>
            </p:cNvPr>
            <p:cNvSpPr/>
            <p:nvPr/>
          </p:nvSpPr>
          <p:spPr>
            <a:xfrm>
              <a:off x="8447562" y="1425647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BF6BD33A-2971-7F74-FF7C-27879BC8056B}"/>
                </a:ext>
              </a:extLst>
            </p:cNvPr>
            <p:cNvSpPr/>
            <p:nvPr/>
          </p:nvSpPr>
          <p:spPr>
            <a:xfrm>
              <a:off x="5796404" y="765545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7" name="Rounded Rectangle 336">
              <a:extLst>
                <a:ext uri="{FF2B5EF4-FFF2-40B4-BE49-F238E27FC236}">
                  <a16:creationId xmlns:a16="http://schemas.microsoft.com/office/drawing/2014/main" id="{698E1090-3E12-0000-DC26-F2056DA8E207}"/>
                </a:ext>
              </a:extLst>
            </p:cNvPr>
            <p:cNvSpPr/>
            <p:nvPr/>
          </p:nvSpPr>
          <p:spPr>
            <a:xfrm>
              <a:off x="4177053" y="776178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B9777C2D-45CF-DF79-4E7D-47D2B011C2A3}"/>
                </a:ext>
              </a:extLst>
            </p:cNvPr>
            <p:cNvSpPr/>
            <p:nvPr/>
          </p:nvSpPr>
          <p:spPr>
            <a:xfrm>
              <a:off x="5796403" y="1436280"/>
              <a:ext cx="626671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39" name="Rounded Rectangle 338">
              <a:extLst>
                <a:ext uri="{FF2B5EF4-FFF2-40B4-BE49-F238E27FC236}">
                  <a16:creationId xmlns:a16="http://schemas.microsoft.com/office/drawing/2014/main" id="{2BD6961D-86CD-C194-A110-60CE40921FA6}"/>
                </a:ext>
              </a:extLst>
            </p:cNvPr>
            <p:cNvSpPr/>
            <p:nvPr/>
          </p:nvSpPr>
          <p:spPr>
            <a:xfrm>
              <a:off x="4177053" y="1436280"/>
              <a:ext cx="1619915" cy="4501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0782728-193A-A6C7-5315-84E34EAB7C1B}"/>
              </a:ext>
            </a:extLst>
          </p:cNvPr>
          <p:cNvGrpSpPr>
            <a:grpSpLocks noChangeAspect="1"/>
          </p:cNvGrpSpPr>
          <p:nvPr/>
        </p:nvGrpSpPr>
        <p:grpSpPr>
          <a:xfrm>
            <a:off x="58494" y="1705887"/>
            <a:ext cx="1057845" cy="203200"/>
            <a:chOff x="1102119" y="4887938"/>
            <a:chExt cx="5362066" cy="1029992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6B4A71B1-2079-11EF-2F62-90F89C659D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43" name="Rounded Rectangle 342">
                <a:extLst>
                  <a:ext uri="{FF2B5EF4-FFF2-40B4-BE49-F238E27FC236}">
                    <a16:creationId xmlns:a16="http://schemas.microsoft.com/office/drawing/2014/main" id="{E4184DCD-EE5A-C461-C0B7-B256FF07538D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4" name="Rounded Rectangle 343">
                <a:extLst>
                  <a:ext uri="{FF2B5EF4-FFF2-40B4-BE49-F238E27FC236}">
                    <a16:creationId xmlns:a16="http://schemas.microsoft.com/office/drawing/2014/main" id="{AC6D5240-5452-DF31-5C87-0CD957325AC5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5" name="Rounded Rectangle 344">
                <a:extLst>
                  <a:ext uri="{FF2B5EF4-FFF2-40B4-BE49-F238E27FC236}">
                    <a16:creationId xmlns:a16="http://schemas.microsoft.com/office/drawing/2014/main" id="{A033C93E-B6F8-BD87-A2BD-0D4DDB244F72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6" name="Rounded Rectangle 345">
                <a:extLst>
                  <a:ext uri="{FF2B5EF4-FFF2-40B4-BE49-F238E27FC236}">
                    <a16:creationId xmlns:a16="http://schemas.microsoft.com/office/drawing/2014/main" id="{4B8E748A-37FB-81E1-4753-97431AA7A420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7" name="Rounded Rectangle 346">
                <a:extLst>
                  <a:ext uri="{FF2B5EF4-FFF2-40B4-BE49-F238E27FC236}">
                    <a16:creationId xmlns:a16="http://schemas.microsoft.com/office/drawing/2014/main" id="{9FEBC2E1-BF13-A6F9-3946-05279AA92D3A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8" name="Rounded Rectangle 347">
                <a:extLst>
                  <a:ext uri="{FF2B5EF4-FFF2-40B4-BE49-F238E27FC236}">
                    <a16:creationId xmlns:a16="http://schemas.microsoft.com/office/drawing/2014/main" id="{6392A36D-CD5F-AD7E-A1A3-9790394902D4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49" name="Rounded Rectangle 348">
                <a:extLst>
                  <a:ext uri="{FF2B5EF4-FFF2-40B4-BE49-F238E27FC236}">
                    <a16:creationId xmlns:a16="http://schemas.microsoft.com/office/drawing/2014/main" id="{8BA0911C-4D0E-15D4-215A-A340E167CB6B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6EC08DA9-EC3F-5C60-C73C-A410E54F5C19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4C526E6-E977-3ED2-F710-BEB1A976D5E9}"/>
                </a:ext>
              </a:extLst>
            </p:cNvPr>
            <p:cNvSpPr/>
            <p:nvPr/>
          </p:nvSpPr>
          <p:spPr>
            <a:xfrm>
              <a:off x="5714376" y="4907296"/>
              <a:ext cx="275056" cy="390386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E2329291-38D8-5D4D-3455-678DD7AB72FD}"/>
              </a:ext>
            </a:extLst>
          </p:cNvPr>
          <p:cNvGrpSpPr>
            <a:grpSpLocks noChangeAspect="1"/>
          </p:cNvGrpSpPr>
          <p:nvPr/>
        </p:nvGrpSpPr>
        <p:grpSpPr>
          <a:xfrm>
            <a:off x="1232164" y="2722488"/>
            <a:ext cx="1057845" cy="203200"/>
            <a:chOff x="1102119" y="4887938"/>
            <a:chExt cx="5362066" cy="1029992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50A6EA7E-B7B2-3E0A-5D8A-8B22C267F1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119" y="4887938"/>
              <a:ext cx="5362066" cy="1029992"/>
              <a:chOff x="4177053" y="754912"/>
              <a:chExt cx="5890424" cy="1131488"/>
            </a:xfrm>
          </p:grpSpPr>
          <p:sp>
            <p:nvSpPr>
              <p:cNvPr id="354" name="Rounded Rectangle 353">
                <a:extLst>
                  <a:ext uri="{FF2B5EF4-FFF2-40B4-BE49-F238E27FC236}">
                    <a16:creationId xmlns:a16="http://schemas.microsoft.com/office/drawing/2014/main" id="{A84B60B8-51FA-9671-A576-A2347C60FE3E}"/>
                  </a:ext>
                </a:extLst>
              </p:cNvPr>
              <p:cNvSpPr/>
              <p:nvPr/>
            </p:nvSpPr>
            <p:spPr>
              <a:xfrm>
                <a:off x="6838280" y="754912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5" name="Rounded Rectangle 354">
                <a:extLst>
                  <a:ext uri="{FF2B5EF4-FFF2-40B4-BE49-F238E27FC236}">
                    <a16:creationId xmlns:a16="http://schemas.microsoft.com/office/drawing/2014/main" id="{872BE7DF-1C40-F7CC-EE08-FE4EC78BBED6}"/>
                  </a:ext>
                </a:extLst>
              </p:cNvPr>
              <p:cNvSpPr/>
              <p:nvPr/>
            </p:nvSpPr>
            <p:spPr>
              <a:xfrm>
                <a:off x="8447562" y="765545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6" name="Rounded Rectangle 355">
                <a:extLst>
                  <a:ext uri="{FF2B5EF4-FFF2-40B4-BE49-F238E27FC236}">
                    <a16:creationId xmlns:a16="http://schemas.microsoft.com/office/drawing/2014/main" id="{61FD22CC-CE8E-4717-EE5D-B3118D45F34C}"/>
                  </a:ext>
                </a:extLst>
              </p:cNvPr>
              <p:cNvSpPr/>
              <p:nvPr/>
            </p:nvSpPr>
            <p:spPr>
              <a:xfrm>
                <a:off x="6838279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7" name="Rounded Rectangle 356">
                <a:extLst>
                  <a:ext uri="{FF2B5EF4-FFF2-40B4-BE49-F238E27FC236}">
                    <a16:creationId xmlns:a16="http://schemas.microsoft.com/office/drawing/2014/main" id="{5DE78EE9-34D1-BB0F-87E4-FDFFFEEAF089}"/>
                  </a:ext>
                </a:extLst>
              </p:cNvPr>
              <p:cNvSpPr/>
              <p:nvPr/>
            </p:nvSpPr>
            <p:spPr>
              <a:xfrm>
                <a:off x="8447562" y="1425647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737AD73D-CC1B-E01B-285B-AB0F233AE6B3}"/>
                  </a:ext>
                </a:extLst>
              </p:cNvPr>
              <p:cNvSpPr/>
              <p:nvPr/>
            </p:nvSpPr>
            <p:spPr>
              <a:xfrm>
                <a:off x="5796404" y="765545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59" name="Rounded Rectangle 358">
                <a:extLst>
                  <a:ext uri="{FF2B5EF4-FFF2-40B4-BE49-F238E27FC236}">
                    <a16:creationId xmlns:a16="http://schemas.microsoft.com/office/drawing/2014/main" id="{7FADF587-2C27-0224-2F82-BEFE606609FB}"/>
                  </a:ext>
                </a:extLst>
              </p:cNvPr>
              <p:cNvSpPr/>
              <p:nvPr/>
            </p:nvSpPr>
            <p:spPr>
              <a:xfrm>
                <a:off x="4177053" y="776178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0" name="Rounded Rectangle 359">
                <a:extLst>
                  <a:ext uri="{FF2B5EF4-FFF2-40B4-BE49-F238E27FC236}">
                    <a16:creationId xmlns:a16="http://schemas.microsoft.com/office/drawing/2014/main" id="{396EBC54-7692-DFDA-33D2-4A1F84CB4031}"/>
                  </a:ext>
                </a:extLst>
              </p:cNvPr>
              <p:cNvSpPr/>
              <p:nvPr/>
            </p:nvSpPr>
            <p:spPr>
              <a:xfrm>
                <a:off x="5796403" y="1436280"/>
                <a:ext cx="626671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361" name="Rounded Rectangle 360">
                <a:extLst>
                  <a:ext uri="{FF2B5EF4-FFF2-40B4-BE49-F238E27FC236}">
                    <a16:creationId xmlns:a16="http://schemas.microsoft.com/office/drawing/2014/main" id="{88BE16AA-FE9A-D7C4-C698-E95BC669384E}"/>
                  </a:ext>
                </a:extLst>
              </p:cNvPr>
              <p:cNvSpPr/>
              <p:nvPr/>
            </p:nvSpPr>
            <p:spPr>
              <a:xfrm>
                <a:off x="4177053" y="1436280"/>
                <a:ext cx="1619915" cy="45012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48E35A8-8D52-7782-3BAE-30EB7AD0670E}"/>
                </a:ext>
              </a:extLst>
            </p:cNvPr>
            <p:cNvSpPr/>
            <p:nvPr/>
          </p:nvSpPr>
          <p:spPr>
            <a:xfrm>
              <a:off x="5647387" y="4907297"/>
              <a:ext cx="275057" cy="390385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05868BD-9280-D6E2-284E-580F523B087E}"/>
              </a:ext>
            </a:extLst>
          </p:cNvPr>
          <p:cNvGrpSpPr/>
          <p:nvPr/>
        </p:nvGrpSpPr>
        <p:grpSpPr>
          <a:xfrm>
            <a:off x="1470492" y="547676"/>
            <a:ext cx="1057845" cy="559888"/>
            <a:chOff x="3018893" y="442379"/>
            <a:chExt cx="1057845" cy="559888"/>
          </a:xfrm>
        </p:grpSpPr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20B4C72F-FEBB-C632-2B4B-4554E343C614}"/>
                </a:ext>
              </a:extLst>
            </p:cNvPr>
            <p:cNvSpPr/>
            <p:nvPr/>
          </p:nvSpPr>
          <p:spPr>
            <a:xfrm>
              <a:off x="3309702" y="61803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cxnSp>
          <p:nvCxnSpPr>
            <p:cNvPr id="535" name="Curved Connector 534">
              <a:extLst>
                <a:ext uri="{FF2B5EF4-FFF2-40B4-BE49-F238E27FC236}">
                  <a16:creationId xmlns:a16="http://schemas.microsoft.com/office/drawing/2014/main" id="{4E4BE49C-A913-6332-ACC6-BA72E7533730}"/>
                </a:ext>
              </a:extLst>
            </p:cNvPr>
            <p:cNvCxnSpPr>
              <a:stCxn id="533" idx="2"/>
              <a:endCxn id="528" idx="2"/>
            </p:cNvCxnSpPr>
            <p:nvPr/>
          </p:nvCxnSpPr>
          <p:spPr>
            <a:xfrm rot="5400000" flipH="1" flipV="1">
              <a:off x="3536441" y="424480"/>
              <a:ext cx="1909" cy="787764"/>
            </a:xfrm>
            <a:prstGeom prst="curvedConnector3">
              <a:avLst>
                <a:gd name="adj1" fmla="val -4448627"/>
              </a:avLst>
            </a:prstGeom>
            <a:ln w="9525">
              <a:prstDash val="sysDash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" name="Graphic 4" descr="Scissors with solid fill">
              <a:extLst>
                <a:ext uri="{FF2B5EF4-FFF2-40B4-BE49-F238E27FC236}">
                  <a16:creationId xmlns:a16="http://schemas.microsoft.com/office/drawing/2014/main" id="{CC615949-4F94-AA2D-DEE3-7D786B55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3702431">
              <a:off x="3460135" y="442379"/>
              <a:ext cx="203200" cy="203200"/>
            </a:xfrm>
            <a:prstGeom prst="rect">
              <a:avLst/>
            </a:prstGeom>
          </p:spPr>
        </p:pic>
        <p:pic>
          <p:nvPicPr>
            <p:cNvPr id="6" name="Graphic 5" descr="Scissors with solid fill">
              <a:extLst>
                <a:ext uri="{FF2B5EF4-FFF2-40B4-BE49-F238E27FC236}">
                  <a16:creationId xmlns:a16="http://schemas.microsoft.com/office/drawing/2014/main" id="{31A2A0AB-5126-DB95-4BBF-65633083C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3506257">
              <a:off x="3441871" y="799067"/>
              <a:ext cx="203200" cy="2032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D9969F4-23F1-64BC-DF89-7A7238600C4B}"/>
                </a:ext>
              </a:extLst>
            </p:cNvPr>
            <p:cNvGrpSpPr/>
            <p:nvPr/>
          </p:nvGrpSpPr>
          <p:grpSpPr>
            <a:xfrm>
              <a:off x="3018893" y="616122"/>
              <a:ext cx="1057845" cy="203201"/>
              <a:chOff x="3076780" y="597069"/>
              <a:chExt cx="1057845" cy="203201"/>
            </a:xfrm>
          </p:grpSpPr>
          <p:sp>
            <p:nvSpPr>
              <p:cNvPr id="525" name="Rounded Rectangle 524">
                <a:extLst>
                  <a:ext uri="{FF2B5EF4-FFF2-40B4-BE49-F238E27FC236}">
                    <a16:creationId xmlns:a16="http://schemas.microsoft.com/office/drawing/2014/main" id="{8ABA85BA-2699-3E11-F54D-025F51E0A17B}"/>
                  </a:ext>
                </a:extLst>
              </p:cNvPr>
              <p:cNvSpPr/>
              <p:nvPr/>
            </p:nvSpPr>
            <p:spPr>
              <a:xfrm>
                <a:off x="3554702" y="59706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6" name="Rounded Rectangle 525">
                <a:extLst>
                  <a:ext uri="{FF2B5EF4-FFF2-40B4-BE49-F238E27FC236}">
                    <a16:creationId xmlns:a16="http://schemas.microsoft.com/office/drawing/2014/main" id="{2727D5F9-C9C7-D4EA-F2F6-FDC43775C176}"/>
                  </a:ext>
                </a:extLst>
              </p:cNvPr>
              <p:cNvSpPr/>
              <p:nvPr/>
            </p:nvSpPr>
            <p:spPr>
              <a:xfrm>
                <a:off x="3843708" y="59897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7" name="Rounded Rectangle 526">
                <a:extLst>
                  <a:ext uri="{FF2B5EF4-FFF2-40B4-BE49-F238E27FC236}">
                    <a16:creationId xmlns:a16="http://schemas.microsoft.com/office/drawing/2014/main" id="{A3C17249-D88E-F068-443F-854672293156}"/>
                  </a:ext>
                </a:extLst>
              </p:cNvPr>
              <p:cNvSpPr/>
              <p:nvPr/>
            </p:nvSpPr>
            <p:spPr>
              <a:xfrm>
                <a:off x="3554702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6A994C6A-C4B4-AD8F-58B4-1866E6266A1C}"/>
                  </a:ext>
                </a:extLst>
              </p:cNvPr>
              <p:cNvSpPr/>
              <p:nvPr/>
            </p:nvSpPr>
            <p:spPr>
              <a:xfrm>
                <a:off x="3843708" y="717525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0" name="Rounded Rectangle 529">
                <a:extLst>
                  <a:ext uri="{FF2B5EF4-FFF2-40B4-BE49-F238E27FC236}">
                    <a16:creationId xmlns:a16="http://schemas.microsoft.com/office/drawing/2014/main" id="{5D5B2824-C55B-0C78-33F4-0C9B4D43578B}"/>
                  </a:ext>
                </a:extLst>
              </p:cNvPr>
              <p:cNvSpPr/>
              <p:nvPr/>
            </p:nvSpPr>
            <p:spPr>
              <a:xfrm>
                <a:off x="3076780" y="600889"/>
                <a:ext cx="29091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1" name="Rounded Rectangle 530">
                <a:extLst>
                  <a:ext uri="{FF2B5EF4-FFF2-40B4-BE49-F238E27FC236}">
                    <a16:creationId xmlns:a16="http://schemas.microsoft.com/office/drawing/2014/main" id="{2BE01041-D365-E70D-EBEF-DC282A9DEE2C}"/>
                  </a:ext>
                </a:extLst>
              </p:cNvPr>
              <p:cNvSpPr/>
              <p:nvPr/>
            </p:nvSpPr>
            <p:spPr>
              <a:xfrm>
                <a:off x="3323541" y="719434"/>
                <a:ext cx="112542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2" name="Rounded Rectangle 531">
                <a:extLst>
                  <a:ext uri="{FF2B5EF4-FFF2-40B4-BE49-F238E27FC236}">
                    <a16:creationId xmlns:a16="http://schemas.microsoft.com/office/drawing/2014/main" id="{3C157C68-B6C0-F441-8094-0CCFB7308B4E}"/>
                  </a:ext>
                </a:extLst>
              </p:cNvPr>
              <p:cNvSpPr/>
              <p:nvPr/>
            </p:nvSpPr>
            <p:spPr>
              <a:xfrm>
                <a:off x="3078948" y="719434"/>
                <a:ext cx="240427" cy="8083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234E2854-29ED-31D0-E0BC-25182C76C7B6}"/>
                  </a:ext>
                </a:extLst>
              </p:cNvPr>
              <p:cNvSpPr/>
              <p:nvPr/>
            </p:nvSpPr>
            <p:spPr>
              <a:xfrm>
                <a:off x="3158198" y="719247"/>
                <a:ext cx="86413" cy="81023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cxnSp>
            <p:nvCxnSpPr>
              <p:cNvPr id="534" name="Curved Connector 533">
                <a:extLst>
                  <a:ext uri="{FF2B5EF4-FFF2-40B4-BE49-F238E27FC236}">
                    <a16:creationId xmlns:a16="http://schemas.microsoft.com/office/drawing/2014/main" id="{745768FE-9921-8E7C-4B23-1E4303DFBC0A}"/>
                  </a:ext>
                </a:extLst>
              </p:cNvPr>
              <p:cNvCxnSpPr>
                <a:stCxn id="533" idx="0"/>
                <a:endCxn id="526" idx="0"/>
              </p:cNvCxnSpPr>
              <p:nvPr/>
            </p:nvCxnSpPr>
            <p:spPr>
              <a:xfrm rot="5400000" flipH="1" flipV="1">
                <a:off x="3535150" y="265227"/>
                <a:ext cx="120267" cy="787764"/>
              </a:xfrm>
              <a:prstGeom prst="curvedConnector3">
                <a:avLst>
                  <a:gd name="adj1" fmla="val 164002"/>
                </a:avLst>
              </a:prstGeom>
              <a:ln w="9525">
                <a:prstDash val="sysDash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A949F24-EC24-7132-2DD7-84CD6E7E2C5A}"/>
                  </a:ext>
                </a:extLst>
              </p:cNvPr>
              <p:cNvSpPr/>
              <p:nvPr/>
            </p:nvSpPr>
            <p:spPr>
              <a:xfrm>
                <a:off x="3958119" y="60237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9AAFF3-593C-9F95-5C16-4CE1714F19B1}"/>
                  </a:ext>
                </a:extLst>
              </p:cNvPr>
              <p:cNvSpPr/>
              <p:nvPr/>
            </p:nvSpPr>
            <p:spPr>
              <a:xfrm>
                <a:off x="3961997" y="720357"/>
                <a:ext cx="54227" cy="77017"/>
              </a:xfrm>
              <a:prstGeom prst="rect">
                <a:avLst/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</p:grp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D5B557F-71BA-7588-0B19-DDF8D34328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62825" y="1491775"/>
            <a:ext cx="1909" cy="787764"/>
          </a:xfrm>
          <a:prstGeom prst="curvedConnector3">
            <a:avLst>
              <a:gd name="adj1" fmla="val -5299837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C667D8-8840-66DF-BA67-49182DBB0473}"/>
              </a:ext>
            </a:extLst>
          </p:cNvPr>
          <p:cNvGrpSpPr/>
          <p:nvPr/>
        </p:nvGrpSpPr>
        <p:grpSpPr>
          <a:xfrm>
            <a:off x="1457161" y="1680264"/>
            <a:ext cx="1057845" cy="202306"/>
            <a:chOff x="1489648" y="1661214"/>
            <a:chExt cx="1057845" cy="202306"/>
          </a:xfrm>
        </p:grpSpPr>
        <p:sp>
          <p:nvSpPr>
            <p:cNvPr id="366" name="Rounded Rectangle 365">
              <a:extLst>
                <a:ext uri="{FF2B5EF4-FFF2-40B4-BE49-F238E27FC236}">
                  <a16:creationId xmlns:a16="http://schemas.microsoft.com/office/drawing/2014/main" id="{97A45680-7DDE-21C7-BA85-A27AB9535F75}"/>
                </a:ext>
              </a:extLst>
            </p:cNvPr>
            <p:cNvSpPr/>
            <p:nvPr/>
          </p:nvSpPr>
          <p:spPr>
            <a:xfrm>
              <a:off x="1967570" y="1661214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7" name="Rounded Rectangle 366">
              <a:extLst>
                <a:ext uri="{FF2B5EF4-FFF2-40B4-BE49-F238E27FC236}">
                  <a16:creationId xmlns:a16="http://schemas.microsoft.com/office/drawing/2014/main" id="{53D14BB9-5297-CB52-3D3F-03385B9F4487}"/>
                </a:ext>
              </a:extLst>
            </p:cNvPr>
            <p:cNvSpPr/>
            <p:nvPr/>
          </p:nvSpPr>
          <p:spPr>
            <a:xfrm>
              <a:off x="2256577" y="166312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8" name="Rounded Rectangle 367">
              <a:extLst>
                <a:ext uri="{FF2B5EF4-FFF2-40B4-BE49-F238E27FC236}">
                  <a16:creationId xmlns:a16="http://schemas.microsoft.com/office/drawing/2014/main" id="{D671583A-C1A9-1D44-7267-986EAA5430CA}"/>
                </a:ext>
              </a:extLst>
            </p:cNvPr>
            <p:cNvSpPr/>
            <p:nvPr/>
          </p:nvSpPr>
          <p:spPr>
            <a:xfrm>
              <a:off x="1967570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001FD2CC-8DAB-8321-B79E-DFC6EB03BAA6}"/>
                </a:ext>
              </a:extLst>
            </p:cNvPr>
            <p:cNvSpPr/>
            <p:nvPr/>
          </p:nvSpPr>
          <p:spPr>
            <a:xfrm>
              <a:off x="2256577" y="1781670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0" name="Rounded Rectangle 369">
              <a:extLst>
                <a:ext uri="{FF2B5EF4-FFF2-40B4-BE49-F238E27FC236}">
                  <a16:creationId xmlns:a16="http://schemas.microsoft.com/office/drawing/2014/main" id="{8A9FBC6C-EEAC-FB58-AF3E-323F7AA85B10}"/>
                </a:ext>
              </a:extLst>
            </p:cNvPr>
            <p:cNvSpPr/>
            <p:nvPr/>
          </p:nvSpPr>
          <p:spPr>
            <a:xfrm>
              <a:off x="1780465" y="1663123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8F784A67-71C9-B590-D665-D1FA3B52D969}"/>
                </a:ext>
              </a:extLst>
            </p:cNvPr>
            <p:cNvSpPr/>
            <p:nvPr/>
          </p:nvSpPr>
          <p:spPr>
            <a:xfrm>
              <a:off x="1489648" y="166503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F7AF922-48A9-1016-6477-1E29A77751A3}"/>
                </a:ext>
              </a:extLst>
            </p:cNvPr>
            <p:cNvSpPr/>
            <p:nvPr/>
          </p:nvSpPr>
          <p:spPr>
            <a:xfrm>
              <a:off x="2374836" y="1665034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8" name="Rounded Rectangle 517">
              <a:extLst>
                <a:ext uri="{FF2B5EF4-FFF2-40B4-BE49-F238E27FC236}">
                  <a16:creationId xmlns:a16="http://schemas.microsoft.com/office/drawing/2014/main" id="{2681F9BD-A3D8-211A-8E92-7D1FBEE3D94D}"/>
                </a:ext>
              </a:extLst>
            </p:cNvPr>
            <p:cNvSpPr/>
            <p:nvPr/>
          </p:nvSpPr>
          <p:spPr>
            <a:xfrm>
              <a:off x="1696730" y="1782685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9" name="Rounded Rectangle 518">
              <a:extLst>
                <a:ext uri="{FF2B5EF4-FFF2-40B4-BE49-F238E27FC236}">
                  <a16:creationId xmlns:a16="http://schemas.microsoft.com/office/drawing/2014/main" id="{DECDE869-8D87-A972-9317-88E70EF27A8C}"/>
                </a:ext>
              </a:extLst>
            </p:cNvPr>
            <p:cNvSpPr>
              <a:spLocks/>
            </p:cNvSpPr>
            <p:nvPr/>
          </p:nvSpPr>
          <p:spPr>
            <a:xfrm>
              <a:off x="1491171" y="1782685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C770B128-37C3-CA58-2F43-DA40E8E4831C}"/>
                </a:ext>
              </a:extLst>
            </p:cNvPr>
            <p:cNvSpPr/>
            <p:nvPr/>
          </p:nvSpPr>
          <p:spPr>
            <a:xfrm>
              <a:off x="1541393" y="1782497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075A6AD-5909-BB14-D428-2B7CD8D89670}"/>
                </a:ext>
              </a:extLst>
            </p:cNvPr>
            <p:cNvSpPr/>
            <p:nvPr/>
          </p:nvSpPr>
          <p:spPr>
            <a:xfrm>
              <a:off x="2373618" y="1784572"/>
              <a:ext cx="54227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14" name="Graphic 13" descr="Scissors with solid fill">
            <a:extLst>
              <a:ext uri="{FF2B5EF4-FFF2-40B4-BE49-F238E27FC236}">
                <a16:creationId xmlns:a16="http://schemas.microsoft.com/office/drawing/2014/main" id="{565DB879-7D37-082C-635A-C60004998F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3482254">
            <a:off x="1862299" y="1892010"/>
            <a:ext cx="203200" cy="203200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DC3964DE-D62D-F057-5CA6-813B4179037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93708" y="2528964"/>
            <a:ext cx="1909" cy="787764"/>
          </a:xfrm>
          <a:prstGeom prst="curvedConnector3">
            <a:avLst>
              <a:gd name="adj1" fmla="val -4746974"/>
            </a:avLst>
          </a:prstGeom>
          <a:ln w="9525">
            <a:prstDash val="sysDash"/>
            <a:tailEnd type="stealth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A64A91-0882-896D-3958-D3395FA693D1}"/>
              </a:ext>
            </a:extLst>
          </p:cNvPr>
          <p:cNvGrpSpPr/>
          <p:nvPr/>
        </p:nvGrpSpPr>
        <p:grpSpPr>
          <a:xfrm>
            <a:off x="2675315" y="2714233"/>
            <a:ext cx="1057846" cy="210254"/>
            <a:chOff x="2707805" y="2695183"/>
            <a:chExt cx="1057846" cy="210254"/>
          </a:xfrm>
        </p:grpSpPr>
        <p:sp>
          <p:nvSpPr>
            <p:cNvPr id="429" name="Rounded Rectangle 428">
              <a:extLst>
                <a:ext uri="{FF2B5EF4-FFF2-40B4-BE49-F238E27FC236}">
                  <a16:creationId xmlns:a16="http://schemas.microsoft.com/office/drawing/2014/main" id="{1435DEE8-ED39-75F0-2BA8-10A173461F46}"/>
                </a:ext>
              </a:extLst>
            </p:cNvPr>
            <p:cNvSpPr/>
            <p:nvPr/>
          </p:nvSpPr>
          <p:spPr>
            <a:xfrm>
              <a:off x="3185728" y="2695183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CAEC5DB1-D2E5-4FBC-1FE9-90B1F4102436}"/>
                </a:ext>
              </a:extLst>
            </p:cNvPr>
            <p:cNvSpPr/>
            <p:nvPr/>
          </p:nvSpPr>
          <p:spPr>
            <a:xfrm>
              <a:off x="3474735" y="269709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2" name="Rounded Rectangle 511">
              <a:extLst>
                <a:ext uri="{FF2B5EF4-FFF2-40B4-BE49-F238E27FC236}">
                  <a16:creationId xmlns:a16="http://schemas.microsoft.com/office/drawing/2014/main" id="{1AC23CA1-425D-8F68-3B75-2E788C5E1563}"/>
                </a:ext>
              </a:extLst>
            </p:cNvPr>
            <p:cNvSpPr/>
            <p:nvPr/>
          </p:nvSpPr>
          <p:spPr>
            <a:xfrm>
              <a:off x="3185728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3" name="Rounded Rectangle 512">
              <a:extLst>
                <a:ext uri="{FF2B5EF4-FFF2-40B4-BE49-F238E27FC236}">
                  <a16:creationId xmlns:a16="http://schemas.microsoft.com/office/drawing/2014/main" id="{F0D8BBDF-8A42-34CD-82F2-9C5B0AA8EFDF}"/>
                </a:ext>
              </a:extLst>
            </p:cNvPr>
            <p:cNvSpPr/>
            <p:nvPr/>
          </p:nvSpPr>
          <p:spPr>
            <a:xfrm>
              <a:off x="3474735" y="2815638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4" name="Rounded Rectangle 513">
              <a:extLst>
                <a:ext uri="{FF2B5EF4-FFF2-40B4-BE49-F238E27FC236}">
                  <a16:creationId xmlns:a16="http://schemas.microsoft.com/office/drawing/2014/main" id="{5F4322D6-48D2-98F6-C529-4F76E54129B0}"/>
                </a:ext>
              </a:extLst>
            </p:cNvPr>
            <p:cNvSpPr/>
            <p:nvPr/>
          </p:nvSpPr>
          <p:spPr>
            <a:xfrm>
              <a:off x="2998622" y="2697092"/>
              <a:ext cx="112542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15" name="Rounded Rectangle 514">
              <a:extLst>
                <a:ext uri="{FF2B5EF4-FFF2-40B4-BE49-F238E27FC236}">
                  <a16:creationId xmlns:a16="http://schemas.microsoft.com/office/drawing/2014/main" id="{B219904E-D2D5-99D9-F559-F344CD6A2C2C}"/>
                </a:ext>
              </a:extLst>
            </p:cNvPr>
            <p:cNvSpPr/>
            <p:nvPr/>
          </p:nvSpPr>
          <p:spPr>
            <a:xfrm>
              <a:off x="2707805" y="2699002"/>
              <a:ext cx="290916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C330FFD2-C34B-E2EC-6E04-9E322290AD22}"/>
                </a:ext>
              </a:extLst>
            </p:cNvPr>
            <p:cNvSpPr/>
            <p:nvPr/>
          </p:nvSpPr>
          <p:spPr>
            <a:xfrm>
              <a:off x="3604514" y="2699002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1" name="Rounded Rectangle 520">
              <a:extLst>
                <a:ext uri="{FF2B5EF4-FFF2-40B4-BE49-F238E27FC236}">
                  <a16:creationId xmlns:a16="http://schemas.microsoft.com/office/drawing/2014/main" id="{C649E0BA-C58D-5D9C-91F9-43288868E54B}"/>
                </a:ext>
              </a:extLst>
            </p:cNvPr>
            <p:cNvSpPr/>
            <p:nvPr/>
          </p:nvSpPr>
          <p:spPr>
            <a:xfrm>
              <a:off x="2924737" y="2824601"/>
              <a:ext cx="112465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2" name="Rounded Rectangle 521">
              <a:extLst>
                <a:ext uri="{FF2B5EF4-FFF2-40B4-BE49-F238E27FC236}">
                  <a16:creationId xmlns:a16="http://schemas.microsoft.com/office/drawing/2014/main" id="{25896C11-3851-79D6-ECCD-9F927D2806FF}"/>
                </a:ext>
              </a:extLst>
            </p:cNvPr>
            <p:cNvSpPr>
              <a:spLocks/>
            </p:cNvSpPr>
            <p:nvPr/>
          </p:nvSpPr>
          <p:spPr>
            <a:xfrm>
              <a:off x="2719178" y="2824601"/>
              <a:ext cx="203200" cy="8083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16D40AB5-8759-D474-EC90-383F0424802E}"/>
                </a:ext>
              </a:extLst>
            </p:cNvPr>
            <p:cNvSpPr/>
            <p:nvPr/>
          </p:nvSpPr>
          <p:spPr>
            <a:xfrm>
              <a:off x="2769400" y="2824414"/>
              <a:ext cx="94989" cy="81023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8CE4E1-AAFF-9BB1-A83E-959D21DC9535}"/>
                </a:ext>
              </a:extLst>
            </p:cNvPr>
            <p:cNvSpPr/>
            <p:nvPr/>
          </p:nvSpPr>
          <p:spPr>
            <a:xfrm>
              <a:off x="3604063" y="2819457"/>
              <a:ext cx="54265" cy="77017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</p:grpSp>
      <p:pic>
        <p:nvPicPr>
          <p:cNvPr id="22" name="Graphic 21" descr="Scissors with solid fill">
            <a:extLst>
              <a:ext uri="{FF2B5EF4-FFF2-40B4-BE49-F238E27FC236}">
                <a16:creationId xmlns:a16="http://schemas.microsoft.com/office/drawing/2014/main" id="{52270FEC-92B7-D698-2CBB-DADDC41728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482254">
            <a:off x="3101122" y="2913430"/>
            <a:ext cx="203200" cy="20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885272-BFB3-862C-C8A9-752C1A649907}"/>
              </a:ext>
            </a:extLst>
          </p:cNvPr>
          <p:cNvSpPr txBox="1"/>
          <p:nvPr/>
        </p:nvSpPr>
        <p:spPr>
          <a:xfrm>
            <a:off x="94510" y="123696"/>
            <a:ext cx="21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DDEE0-9BBF-8EFC-C069-D74FE2BBED12}"/>
              </a:ext>
            </a:extLst>
          </p:cNvPr>
          <p:cNvSpPr txBox="1"/>
          <p:nvPr/>
        </p:nvSpPr>
        <p:spPr>
          <a:xfrm>
            <a:off x="-34746" y="-52337"/>
            <a:ext cx="47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90391-9DD6-8F43-5247-BB645CE9FCF5}"/>
              </a:ext>
            </a:extLst>
          </p:cNvPr>
          <p:cNvSpPr/>
          <p:nvPr/>
        </p:nvSpPr>
        <p:spPr>
          <a:xfrm>
            <a:off x="59543" y="2764407"/>
            <a:ext cx="91440" cy="9144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781CF1-E164-3354-AB39-C80A1B6B7D39}"/>
              </a:ext>
            </a:extLst>
          </p:cNvPr>
          <p:cNvSpPr/>
          <p:nvPr/>
        </p:nvSpPr>
        <p:spPr>
          <a:xfrm>
            <a:off x="55994" y="2376951"/>
            <a:ext cx="94989" cy="9144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05B01-FD23-6E5B-758C-5039A18AA26B}"/>
              </a:ext>
            </a:extLst>
          </p:cNvPr>
          <p:cNvSpPr txBox="1"/>
          <p:nvPr/>
        </p:nvSpPr>
        <p:spPr>
          <a:xfrm>
            <a:off x="129629" y="2644176"/>
            <a:ext cx="1049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Female specific</a:t>
            </a:r>
          </a:p>
          <a:p>
            <a:r>
              <a:rPr lang="en-US" sz="800" dirty="0"/>
              <a:t>Dominant mutation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01DFD-AB83-A286-27B9-2C7D632D0E09}"/>
              </a:ext>
            </a:extLst>
          </p:cNvPr>
          <p:cNvSpPr txBox="1"/>
          <p:nvPr/>
        </p:nvSpPr>
        <p:spPr>
          <a:xfrm>
            <a:off x="129629" y="2320303"/>
            <a:ext cx="1049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Y-Linked Editor</a:t>
            </a:r>
          </a:p>
        </p:txBody>
      </p:sp>
      <p:pic>
        <p:nvPicPr>
          <p:cNvPr id="27" name="Graphic 26" descr="Rat with solid fill">
            <a:extLst>
              <a:ext uri="{FF2B5EF4-FFF2-40B4-BE49-F238E27FC236}">
                <a16:creationId xmlns:a16="http://schemas.microsoft.com/office/drawing/2014/main" id="{8DF7FFB5-647C-E183-98C6-7522CE605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6013" y="70469"/>
            <a:ext cx="332509" cy="332509"/>
          </a:xfrm>
          <a:prstGeom prst="rect">
            <a:avLst/>
          </a:prstGeom>
        </p:spPr>
      </p:pic>
      <p:pic>
        <p:nvPicPr>
          <p:cNvPr id="28" name="Graphic 27" descr="Rat with solid fill">
            <a:extLst>
              <a:ext uri="{FF2B5EF4-FFF2-40B4-BE49-F238E27FC236}">
                <a16:creationId xmlns:a16="http://schemas.microsoft.com/office/drawing/2014/main" id="{4AA70227-448F-FE48-3710-F25877D7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6013" y="372288"/>
            <a:ext cx="332509" cy="332509"/>
          </a:xfrm>
          <a:prstGeom prst="rect">
            <a:avLst/>
          </a:prstGeom>
        </p:spPr>
      </p:pic>
      <p:pic>
        <p:nvPicPr>
          <p:cNvPr id="33" name="Graphic 32" descr="Rat with solid fill">
            <a:extLst>
              <a:ext uri="{FF2B5EF4-FFF2-40B4-BE49-F238E27FC236}">
                <a16:creationId xmlns:a16="http://schemas.microsoft.com/office/drawing/2014/main" id="{480540CF-EF06-BCBF-9457-8E8B3D929B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64333" y="695213"/>
            <a:ext cx="335868" cy="335868"/>
          </a:xfrm>
          <a:prstGeom prst="rect">
            <a:avLst/>
          </a:prstGeom>
          <a:effectLst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2159C5-B16B-7D68-B73F-24A0768BA001}"/>
              </a:ext>
            </a:extLst>
          </p:cNvPr>
          <p:cNvSpPr txBox="1"/>
          <p:nvPr/>
        </p:nvSpPr>
        <p:spPr>
          <a:xfrm>
            <a:off x="2950743" y="147173"/>
            <a:ext cx="7414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YLE Male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9FD583-1C29-8FFB-37F6-E8154A89D3CB}"/>
              </a:ext>
            </a:extLst>
          </p:cNvPr>
          <p:cNvSpPr txBox="1"/>
          <p:nvPr/>
        </p:nvSpPr>
        <p:spPr>
          <a:xfrm>
            <a:off x="2950743" y="442347"/>
            <a:ext cx="7736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WT Female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5EC940-DEB4-DF20-86A4-08AF65DB03A1}"/>
              </a:ext>
            </a:extLst>
          </p:cNvPr>
          <p:cNvSpPr txBox="1"/>
          <p:nvPr/>
        </p:nvSpPr>
        <p:spPr>
          <a:xfrm>
            <a:off x="2950743" y="687582"/>
            <a:ext cx="1044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Edited Female (Non-viable/sterile)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B799D00-11DB-18F3-943C-C5B454377F3E}"/>
              </a:ext>
            </a:extLst>
          </p:cNvPr>
          <p:cNvSpPr/>
          <p:nvPr/>
        </p:nvSpPr>
        <p:spPr>
          <a:xfrm>
            <a:off x="2627053" y="71746"/>
            <a:ext cx="1325880" cy="1016115"/>
          </a:xfrm>
          <a:prstGeom prst="round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of a person's growth&#10;&#10;AI-generated content may be incorrect.">
            <a:extLst>
              <a:ext uri="{FF2B5EF4-FFF2-40B4-BE49-F238E27FC236}">
                <a16:creationId xmlns:a16="http://schemas.microsoft.com/office/drawing/2014/main" id="{3AF2C176-ECEE-306F-2D53-BF721723E8A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9558" y="1618784"/>
            <a:ext cx="2590800" cy="1554480"/>
          </a:xfrm>
          <a:prstGeom prst="rect">
            <a:avLst/>
          </a:prstGeom>
        </p:spPr>
      </p:pic>
      <p:pic>
        <p:nvPicPr>
          <p:cNvPr id="18" name="Picture 17" descr="A graph of a graph showing the time and the time&#10;&#10;AI-generated content may be incorrect.">
            <a:extLst>
              <a:ext uri="{FF2B5EF4-FFF2-40B4-BE49-F238E27FC236}">
                <a16:creationId xmlns:a16="http://schemas.microsoft.com/office/drawing/2014/main" id="{EF40714F-6541-9A03-DAE2-68588062309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9558" y="60370"/>
            <a:ext cx="2590800" cy="155448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9B125DF-5881-1711-8706-363A7852B663}"/>
              </a:ext>
            </a:extLst>
          </p:cNvPr>
          <p:cNvSpPr txBox="1"/>
          <p:nvPr/>
        </p:nvSpPr>
        <p:spPr>
          <a:xfrm>
            <a:off x="4040354" y="-52337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4824C2-AC36-DE40-722E-D63362F91E45}"/>
              </a:ext>
            </a:extLst>
          </p:cNvPr>
          <p:cNvSpPr txBox="1"/>
          <p:nvPr/>
        </p:nvSpPr>
        <p:spPr>
          <a:xfrm>
            <a:off x="4040354" y="1485225"/>
            <a:ext cx="32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746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6437</TotalTime>
  <Words>63</Words>
  <Application>Microsoft Macintosh PowerPoint</Application>
  <PresentationFormat>Custom</PresentationFormat>
  <Paragraphs>30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Aptos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Prateek Verma</dc:creator>
  <cp:lastModifiedBy>Prateek Verma</cp:lastModifiedBy>
  <cp:revision>115</cp:revision>
  <dcterms:created xsi:type="dcterms:W3CDTF">2025-06-10T01:48:20Z</dcterms:created>
  <dcterms:modified xsi:type="dcterms:W3CDTF">2025-12-01T09:09:55Z</dcterms:modified>
</cp:coreProperties>
</file>